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1"/>
  </p:sldMasterIdLst>
  <p:notesMasterIdLst>
    <p:notesMasterId r:id="rId18"/>
  </p:notesMasterIdLst>
  <p:handoutMasterIdLst>
    <p:handoutMasterId r:id="rId19"/>
  </p:handoutMasterIdLst>
  <p:sldIdLst>
    <p:sldId id="401" r:id="rId2"/>
    <p:sldId id="390" r:id="rId3"/>
    <p:sldId id="402" r:id="rId4"/>
    <p:sldId id="404" r:id="rId5"/>
    <p:sldId id="405" r:id="rId6"/>
    <p:sldId id="409" r:id="rId7"/>
    <p:sldId id="305" r:id="rId8"/>
    <p:sldId id="258" r:id="rId9"/>
    <p:sldId id="410" r:id="rId10"/>
    <p:sldId id="407" r:id="rId11"/>
    <p:sldId id="411" r:id="rId12"/>
    <p:sldId id="412" r:id="rId13"/>
    <p:sldId id="413" r:id="rId14"/>
    <p:sldId id="414" r:id="rId15"/>
    <p:sldId id="403" r:id="rId16"/>
    <p:sldId id="298" r:id="rId17"/>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83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9E34"/>
    <a:srgbClr val="205CA0"/>
    <a:srgbClr val="CC8931"/>
    <a:srgbClr val="B7642E"/>
    <a:srgbClr val="41693D"/>
    <a:srgbClr val="E7A635"/>
    <a:srgbClr val="8D837B"/>
    <a:srgbClr val="847B74"/>
    <a:srgbClr val="A4231B"/>
    <a:srgbClr val="5EBD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94141" autoAdjust="0"/>
  </p:normalViewPr>
  <p:slideViewPr>
    <p:cSldViewPr snapToGrid="0">
      <p:cViewPr varScale="1">
        <p:scale>
          <a:sx n="123" d="100"/>
          <a:sy n="123" d="100"/>
        </p:scale>
        <p:origin x="568" y="184"/>
      </p:cViewPr>
      <p:guideLst>
        <p:guide pos="3839"/>
        <p:guide orient="horz" pos="3908"/>
        <p:guide orient="horz" pos="933"/>
        <p:guide pos="7319"/>
        <p:guide orient="horz" pos="1101"/>
        <p:guide orient="horz" pos="4083"/>
        <p:guide orient="horz" pos="401"/>
      </p:guideLst>
    </p:cSldViewPr>
  </p:slideViewPr>
  <p:outlineViewPr>
    <p:cViewPr>
      <p:scale>
        <a:sx n="20" d="100"/>
        <a:sy n="20" d="100"/>
      </p:scale>
      <p:origin x="0" y="-17304"/>
    </p:cViewPr>
  </p:outlineViewPr>
  <p:notesTextViewPr>
    <p:cViewPr>
      <p:scale>
        <a:sx n="120" d="100"/>
        <a:sy n="120" d="100"/>
      </p:scale>
      <p:origin x="0" y="0"/>
    </p:cViewPr>
  </p:notesTextViewPr>
  <p:sorterViewPr>
    <p:cViewPr>
      <p:scale>
        <a:sx n="114" d="100"/>
        <a:sy n="114" d="100"/>
      </p:scale>
      <p:origin x="0" y="-1578"/>
    </p:cViewPr>
  </p:sorterViewPr>
  <p:notesViewPr>
    <p:cSldViewPr snapToGrid="0">
      <p:cViewPr varScale="1">
        <p:scale>
          <a:sx n="87" d="100"/>
          <a:sy n="87" d="100"/>
        </p:scale>
        <p:origin x="3864" y="1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1466442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br>
              <a:rPr lang="en-US" dirty="0"/>
            </a:br>
            <a:r>
              <a:rPr lang="en-US" dirty="0"/>
              <a:t>Salesforce is a publicly traded company. Customers should make buying decisions only on the products commercially available.</a:t>
            </a:r>
          </a:p>
          <a:p>
            <a:endParaRPr lang="en-US" b="1" dirty="0"/>
          </a:p>
          <a:p>
            <a:r>
              <a:rPr lang="en-US" b="1" dirty="0"/>
              <a:t>Talk Track</a:t>
            </a:r>
            <a:br>
              <a:rPr lang="en-US" dirty="0"/>
            </a:br>
            <a:r>
              <a:rPr lang="en-US" dirty="0"/>
              <a:t>Before I begin, just a quick note that you should base your purchasing decisions on products and services that are currently available.</a:t>
            </a:r>
            <a:br>
              <a:rPr lang="en-US" dirty="0"/>
            </a:br>
            <a:endParaRPr lang="en-US" dirty="0"/>
          </a:p>
        </p:txBody>
      </p:sp>
    </p:spTree>
    <p:extLst>
      <p:ext uri="{BB962C8B-B14F-4D97-AF65-F5344CB8AC3E}">
        <p14:creationId xmlns:p14="http://schemas.microsoft.com/office/powerpoint/2010/main" val="3628784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8000"/>
          </a:xfrm>
          <a:prstGeom prst="rect">
            <a:avLst/>
          </a:prstGeom>
        </p:spPr>
      </p:pic>
      <p:sp>
        <p:nvSpPr>
          <p:cNvPr id="2" name="Title 1"/>
          <p:cNvSpPr>
            <a:spLocks noGrp="1"/>
          </p:cNvSpPr>
          <p:nvPr userDrawn="1">
            <p:ph type="ctrTitle"/>
          </p:nvPr>
        </p:nvSpPr>
        <p:spPr>
          <a:xfrm>
            <a:off x="2098833" y="2590618"/>
            <a:ext cx="5184284" cy="1298448"/>
          </a:xfrm>
        </p:spPr>
        <p:txBody>
          <a:bodyPr>
            <a:noAutofit/>
          </a:bodyPr>
          <a:lstStyle>
            <a:lvl1pPr marL="0" indent="0" algn="l">
              <a:lnSpc>
                <a:spcPct val="90000"/>
              </a:lnSpc>
              <a:tabLst/>
              <a:defRPr sz="2800" b="0" spc="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2098833" y="3889066"/>
            <a:ext cx="7695970" cy="476932"/>
          </a:xfrm>
          <a:prstGeom prst="rect">
            <a:avLst/>
          </a:prstGeom>
        </p:spPr>
        <p:txBody>
          <a:bodyPr>
            <a:noAutofit/>
          </a:bodyPr>
          <a:lstStyle>
            <a:lvl1pPr marL="11113" indent="-11113" algn="l">
              <a:lnSpc>
                <a:spcPct val="95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2098833" y="4862585"/>
            <a:ext cx="7695971" cy="285093"/>
          </a:xfrm>
          <a:prstGeom prst="rect">
            <a:avLst/>
          </a:prstGeom>
        </p:spPr>
        <p:txBody>
          <a:bodyPr/>
          <a:lstStyle>
            <a:lvl1pPr marL="0" indent="0" algn="l">
              <a:spcBef>
                <a:spcPts val="0"/>
              </a:spcBef>
              <a:spcAft>
                <a:spcPts val="0"/>
              </a:spcAft>
              <a:buFont typeface="Arial" charset="0"/>
              <a:buNone/>
              <a:defRPr lang="en-US" sz="1400" b="0" i="0" kern="1200" spc="0" baseline="0" dirty="0" smtClean="0">
                <a:solidFill>
                  <a:schemeClr val="bg1"/>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2098833" y="4627557"/>
            <a:ext cx="7695970" cy="247406"/>
          </a:xfrm>
        </p:spPr>
        <p:txBody>
          <a:bodyPr/>
          <a:lstStyle>
            <a:lvl1pPr marL="0" indent="0" algn="l">
              <a:lnSpc>
                <a:spcPct val="95000"/>
              </a:lnSpc>
              <a:spcBef>
                <a:spcPts val="0"/>
              </a:spcBef>
              <a:buFont typeface="Arial" charset="0"/>
              <a:buNone/>
              <a:defRPr sz="1400" b="0" baseline="0">
                <a:solidFill>
                  <a:schemeClr val="bg1"/>
                </a:solidFill>
              </a:defRPr>
            </a:lvl1pPr>
          </a:lstStyle>
          <a:p>
            <a:r>
              <a:rPr lang="en-US" dirty="0"/>
              <a:t>Name of Presenter</a:t>
            </a:r>
            <a:r>
              <a:rPr lang="en-US" baseline="0" dirty="0"/>
              <a:t>, Title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9493" y="4623277"/>
            <a:ext cx="2492871" cy="2136125"/>
          </a:xfrm>
          <a:prstGeom prst="rect">
            <a:avLst/>
          </a:prstGeom>
        </p:spPr>
      </p:pic>
      <p:pic>
        <p:nvPicPr>
          <p:cNvPr id="8" name="pasted-image.pdf" descr="pasted-image.pdf"/>
          <p:cNvPicPr>
            <a:picLocks noChangeAspect="1"/>
          </p:cNvPicPr>
          <p:nvPr userDrawn="1"/>
        </p:nvPicPr>
        <p:blipFill>
          <a:blip r:embed="rId4">
            <a:extLst/>
          </a:blip>
          <a:stretch>
            <a:fillRect/>
          </a:stretch>
        </p:blipFill>
        <p:spPr>
          <a:xfrm>
            <a:off x="2042929" y="2453378"/>
            <a:ext cx="628455" cy="439999"/>
          </a:xfrm>
          <a:prstGeom prst="rect">
            <a:avLst/>
          </a:prstGeom>
          <a:ln w="12700">
            <a:miter lim="400000"/>
          </a:ln>
        </p:spPr>
      </p:pic>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w Forest - Mountain Righ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556529996"/>
      </p:ext>
    </p:extLst>
  </p:cSld>
  <p:clrMapOvr>
    <a:masterClrMapping/>
  </p:clrMapOvr>
  <p:transition>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w Fores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811303096"/>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um Forest - Mountain 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um Forest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6"/>
            <a:ext cx="10582053" cy="315315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Medium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igh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91"/>
            <a:ext cx="12188816" cy="6856209"/>
          </a:xfrm>
          <a:prstGeom prst="rect">
            <a:avLst/>
          </a:prstGeom>
        </p:spPr>
      </p:pic>
      <p:sp>
        <p:nvSpPr>
          <p:cNvPr id="3" name="Content Placeholder 2"/>
          <p:cNvSpPr>
            <a:spLocks noGrp="1"/>
          </p:cNvSpPr>
          <p:nvPr userDrawn="1">
            <p:ph sz="quarter" idx="11"/>
          </p:nvPr>
        </p:nvSpPr>
        <p:spPr>
          <a:xfrm>
            <a:off x="571500" y="3314319"/>
            <a:ext cx="11045952" cy="2289556"/>
          </a:xfrm>
        </p:spPr>
        <p:txBody>
          <a:bodyPr/>
          <a:lstStyle>
            <a:lvl1pPr>
              <a:lnSpc>
                <a:spcPct val="100000"/>
              </a:lnSpc>
              <a:spcBef>
                <a:spcPts val="1100"/>
              </a:spcBef>
              <a:spcAft>
                <a:spcPts val="300"/>
              </a:spcAft>
              <a:buClr>
                <a:schemeClr val="bg1"/>
              </a:buClr>
              <a:defRPr>
                <a:solidFill>
                  <a:schemeClr val="bg1"/>
                </a:solidFill>
              </a:defRPr>
            </a:lvl1pPr>
            <a:lvl2pPr>
              <a:lnSpc>
                <a:spcPct val="100000"/>
              </a:lnSpc>
              <a:spcAft>
                <a:spcPts val="600"/>
              </a:spcAft>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w Plains - Footer">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8027"/>
          <a:stretch/>
        </p:blipFill>
        <p:spPr>
          <a:xfrm>
            <a:off x="4" y="565459"/>
            <a:ext cx="12188816" cy="6292541"/>
          </a:xfrm>
          <a:prstGeom prst="rect">
            <a:avLst/>
          </a:prstGeom>
        </p:spPr>
      </p:pic>
      <p:pic>
        <p:nvPicPr>
          <p:cNvPr id="12" name="Drk Green Tree.png" descr="Drk Green Tree.png"/>
          <p:cNvPicPr>
            <a:picLocks noChangeAspect="1"/>
          </p:cNvPicPr>
          <p:nvPr userDrawn="1"/>
        </p:nvPicPr>
        <p:blipFill>
          <a:blip r:embed="rId3">
            <a:extLst/>
          </a:blip>
          <a:stretch>
            <a:fillRect/>
          </a:stretch>
        </p:blipFill>
        <p:spPr>
          <a:xfrm>
            <a:off x="121180" y="5976427"/>
            <a:ext cx="416703" cy="745323"/>
          </a:xfrm>
          <a:prstGeom prst="rect">
            <a:avLst/>
          </a:prstGeom>
          <a:ln w="3175">
            <a:miter lim="400000"/>
          </a:ln>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20" name="Drk Green Tree.png" descr="Drk Green Tree.png"/>
          <p:cNvPicPr>
            <a:picLocks noChangeAspect="1"/>
          </p:cNvPicPr>
          <p:nvPr userDrawn="1"/>
        </p:nvPicPr>
        <p:blipFill rotWithShape="1">
          <a:blip r:embed="rId3">
            <a:extLst/>
          </a:blip>
          <a:srcRect r="29477"/>
          <a:stretch/>
        </p:blipFill>
        <p:spPr>
          <a:xfrm>
            <a:off x="11905512" y="6056749"/>
            <a:ext cx="262200" cy="665001"/>
          </a:xfrm>
          <a:prstGeom prst="rect">
            <a:avLst/>
          </a:prstGeom>
          <a:ln w="3175">
            <a:miter lim="400000"/>
          </a:ln>
        </p:spPr>
      </p:pic>
      <p:pic>
        <p:nvPicPr>
          <p:cNvPr id="10"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pic>
        <p:nvPicPr>
          <p:cNvPr id="13" name="Golden-Tree.png" descr="Golden-Tree.png"/>
          <p:cNvPicPr>
            <a:picLocks noChangeAspect="1"/>
          </p:cNvPicPr>
          <p:nvPr userDrawn="1"/>
        </p:nvPicPr>
        <p:blipFill rotWithShape="1">
          <a:blip r:embed="rId5">
            <a:extLst/>
          </a:blip>
          <a:srcRect l="36158" t="1178" r="-12516" b="10074"/>
          <a:stretch/>
        </p:blipFill>
        <p:spPr>
          <a:xfrm flipH="1">
            <a:off x="11778629" y="5971906"/>
            <a:ext cx="410196" cy="785108"/>
          </a:xfrm>
          <a:prstGeom prst="rect">
            <a:avLst/>
          </a:prstGeom>
          <a:ln w="3175">
            <a:miter lim="400000"/>
          </a:ln>
        </p:spPr>
      </p:pic>
      <p:pic>
        <p:nvPicPr>
          <p:cNvPr id="14" name="Golden-Tree.png" descr="Golden-Tree.png"/>
          <p:cNvPicPr>
            <a:picLocks noChangeAspect="1"/>
          </p:cNvPicPr>
          <p:nvPr userDrawn="1"/>
        </p:nvPicPr>
        <p:blipFill rotWithShape="1">
          <a:blip r:embed="rId5">
            <a:extLst/>
          </a:blip>
          <a:srcRect l="35957" t="1178" b="1178"/>
          <a:stretch/>
        </p:blipFill>
        <p:spPr>
          <a:xfrm>
            <a:off x="4" y="5864329"/>
            <a:ext cx="376514" cy="945349"/>
          </a:xfrm>
          <a:prstGeom prst="rect">
            <a:avLst/>
          </a:prstGeom>
          <a:ln w="3175">
            <a:miter lim="400000"/>
          </a:ln>
        </p:spPr>
      </p:pic>
      <p:pic>
        <p:nvPicPr>
          <p:cNvPr id="21" name="Drk Green Tree.png" descr="Drk Green Tree.png"/>
          <p:cNvPicPr>
            <a:picLocks noChangeAspect="1"/>
          </p:cNvPicPr>
          <p:nvPr userDrawn="1"/>
        </p:nvPicPr>
        <p:blipFill>
          <a:blip r:embed="rId3">
            <a:extLst/>
          </a:blip>
          <a:stretch>
            <a:fillRect/>
          </a:stretch>
        </p:blipFill>
        <p:spPr>
          <a:xfrm>
            <a:off x="11663431" y="6258157"/>
            <a:ext cx="278905" cy="498856"/>
          </a:xfrm>
          <a:prstGeom prst="rect">
            <a:avLst/>
          </a:prstGeom>
          <a:ln w="3175">
            <a:miter lim="400000"/>
          </a:ln>
        </p:spPr>
      </p:pic>
      <p:pic>
        <p:nvPicPr>
          <p:cNvPr id="22" name="Drk Green Tree.png" descr="Drk Green Tree.png"/>
          <p:cNvPicPr>
            <a:picLocks noChangeAspect="1"/>
          </p:cNvPicPr>
          <p:nvPr userDrawn="1"/>
        </p:nvPicPr>
        <p:blipFill rotWithShape="1">
          <a:blip r:embed="rId3">
            <a:extLst/>
          </a:blip>
          <a:srcRect l="7335" t="89865" r="69644" b="-7511"/>
          <a:stretch/>
        </p:blipFill>
        <p:spPr>
          <a:xfrm>
            <a:off x="12117753" y="6721750"/>
            <a:ext cx="73806" cy="101181"/>
          </a:xfrm>
          <a:prstGeom prst="rect">
            <a:avLst/>
          </a:prstGeom>
          <a:ln w="3175">
            <a:miter lim="400000"/>
          </a:ln>
        </p:spPr>
      </p:pic>
    </p:spTree>
    <p:extLst/>
  </p:cSld>
  <p:clrMapOvr>
    <a:masterClrMapping/>
  </p:clrMapOvr>
  <p:transition>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1" name="3-Trees-2.png" descr="3-Trees-2.png"/>
          <p:cNvPicPr>
            <a:picLocks noChangeAspect="1"/>
          </p:cNvPicPr>
          <p:nvPr userDrawn="1"/>
        </p:nvPicPr>
        <p:blipFill rotWithShape="1">
          <a:blip r:embed="rId4">
            <a:extLst/>
          </a:blip>
          <a:srcRect l="1" t="1395" r="41303" b="1395"/>
          <a:stretch/>
        </p:blipFill>
        <p:spPr>
          <a:xfrm>
            <a:off x="11652860" y="5230122"/>
            <a:ext cx="532935" cy="1459989"/>
          </a:xfrm>
          <a:prstGeom prst="rect">
            <a:avLst/>
          </a:prstGeom>
          <a:ln w="3175">
            <a:miter lim="400000"/>
          </a:ln>
        </p:spPr>
      </p:pic>
      <p:pic>
        <p:nvPicPr>
          <p:cNvPr id="14" name="Golden-Tree.png" descr="Golden-Tree.png"/>
          <p:cNvPicPr>
            <a:picLocks noChangeAspect="1"/>
          </p:cNvPicPr>
          <p:nvPr userDrawn="1"/>
        </p:nvPicPr>
        <p:blipFill rotWithShape="1">
          <a:blip r:embed="rId5">
            <a:extLst/>
          </a:blip>
          <a:srcRect l="31382" t="1178" b="1178"/>
          <a:stretch/>
        </p:blipFill>
        <p:spPr>
          <a:xfrm>
            <a:off x="4" y="5413548"/>
            <a:ext cx="383455" cy="898591"/>
          </a:xfrm>
          <a:prstGeom prst="rect">
            <a:avLst/>
          </a:prstGeom>
          <a:ln w="3175">
            <a:miter lim="400000"/>
          </a:ln>
        </p:spPr>
      </p:pic>
      <p:pic>
        <p:nvPicPr>
          <p:cNvPr id="12" name="Drk Green Tree.png" descr="Drk Green Tree.png"/>
          <p:cNvPicPr>
            <a:picLocks noChangeAspect="1"/>
          </p:cNvPicPr>
          <p:nvPr userDrawn="1"/>
        </p:nvPicPr>
        <p:blipFill>
          <a:blip r:embed="rId6">
            <a:extLst/>
          </a:blip>
          <a:stretch>
            <a:fillRect/>
          </a:stretch>
        </p:blipFill>
        <p:spPr>
          <a:xfrm>
            <a:off x="255650" y="5614737"/>
            <a:ext cx="325715" cy="582580"/>
          </a:xfrm>
          <a:prstGeom prst="rect">
            <a:avLst/>
          </a:prstGeom>
          <a:ln w="3175">
            <a:miter lim="400000"/>
          </a:ln>
        </p:spPr>
      </p:pic>
    </p:spTree>
    <p:extLst/>
  </p:cSld>
  <p:clrMapOvr>
    <a:masterClrMapping/>
  </p:clrMapOvr>
  <p:transition>
    <p:fade/>
  </p:transition>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3" name="3-Trees-2.png" descr="3-Trees-2.png"/>
          <p:cNvPicPr>
            <a:picLocks noChangeAspect="1"/>
          </p:cNvPicPr>
          <p:nvPr userDrawn="1"/>
        </p:nvPicPr>
        <p:blipFill rotWithShape="1">
          <a:blip r:embed="rId4">
            <a:extLst/>
          </a:blip>
          <a:srcRect l="1" t="1395" r="41303" b="1395"/>
          <a:stretch/>
        </p:blipFill>
        <p:spPr>
          <a:xfrm>
            <a:off x="11652860" y="4401027"/>
            <a:ext cx="532935" cy="1459989"/>
          </a:xfrm>
          <a:prstGeom prst="rect">
            <a:avLst/>
          </a:prstGeom>
          <a:ln w="3175">
            <a:miter lim="400000"/>
          </a:ln>
        </p:spPr>
      </p:pic>
      <p:pic>
        <p:nvPicPr>
          <p:cNvPr id="11" name="Golden-Tree.png" descr="Golden-Tree.png"/>
          <p:cNvPicPr>
            <a:picLocks noChangeAspect="1"/>
          </p:cNvPicPr>
          <p:nvPr userDrawn="1"/>
        </p:nvPicPr>
        <p:blipFill rotWithShape="1">
          <a:blip r:embed="rId5">
            <a:extLst/>
          </a:blip>
          <a:srcRect l="31382" t="1178" b="1178"/>
          <a:stretch/>
        </p:blipFill>
        <p:spPr>
          <a:xfrm>
            <a:off x="4" y="4401027"/>
            <a:ext cx="383455" cy="898591"/>
          </a:xfrm>
          <a:prstGeom prst="rect">
            <a:avLst/>
          </a:prstGeom>
          <a:ln w="3175">
            <a:miter lim="400000"/>
          </a:ln>
        </p:spPr>
      </p:pic>
      <p:pic>
        <p:nvPicPr>
          <p:cNvPr id="12" name="Drk Green Tree.png" descr="Drk Green Tree.png"/>
          <p:cNvPicPr>
            <a:picLocks noChangeAspect="1"/>
          </p:cNvPicPr>
          <p:nvPr userDrawn="1"/>
        </p:nvPicPr>
        <p:blipFill>
          <a:blip r:embed="rId6">
            <a:extLst/>
          </a:blip>
          <a:stretch>
            <a:fillRect/>
          </a:stretch>
        </p:blipFill>
        <p:spPr>
          <a:xfrm>
            <a:off x="244233" y="4559032"/>
            <a:ext cx="325715" cy="582580"/>
          </a:xfrm>
          <a:prstGeom prst="rect">
            <a:avLst/>
          </a:prstGeom>
          <a:ln w="3175">
            <a:miter lim="400000"/>
          </a:ln>
        </p:spPr>
      </p:pic>
    </p:spTree>
    <p:extLst/>
  </p:cSld>
  <p:clrMapOvr>
    <a:masterClrMapping/>
  </p:clrMapOvr>
  <p:transitio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ains - Right - Small">
    <p:spTree>
      <p:nvGrpSpPr>
        <p:cNvPr id="1" name=""/>
        <p:cNvGrpSpPr/>
        <p:nvPr/>
      </p:nvGrpSpPr>
      <p:grpSpPr>
        <a:xfrm>
          <a:off x="0" y="0"/>
          <a:ext cx="0" cy="0"/>
          <a:chOff x="0" y="0"/>
          <a:chExt cx="0" cy="0"/>
        </a:xfrm>
      </p:grpSpPr>
      <p:grpSp>
        <p:nvGrpSpPr>
          <p:cNvPr id="8" name="Group 7"/>
          <p:cNvGrpSpPr/>
          <p:nvPr userDrawn="1"/>
        </p:nvGrpSpPr>
        <p:grpSpPr>
          <a:xfrm>
            <a:off x="0" y="0"/>
            <a:ext cx="12192000" cy="6857999"/>
            <a:chOff x="0" y="0"/>
            <a:chExt cx="12192000" cy="6857999"/>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31" t="-860" r="87221" b="1"/>
            <a:stretch/>
          </p:blipFill>
          <p:spPr>
            <a:xfrm flipH="1">
              <a:off x="0" y="0"/>
              <a:ext cx="1402080" cy="6857999"/>
            </a:xfrm>
            <a:prstGeom prst="rect">
              <a:avLst/>
            </a:prstGeom>
          </p:spPr>
        </p:pic>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31" t="-860" r="-1" b="1"/>
            <a:stretch/>
          </p:blipFill>
          <p:spPr>
            <a:xfrm>
              <a:off x="1243584" y="0"/>
              <a:ext cx="10948416" cy="6857999"/>
            </a:xfrm>
            <a:prstGeom prst="rect">
              <a:avLst/>
            </a:prstGeom>
          </p:spPr>
        </p:pic>
      </p:grpSp>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6"/>
            <a:ext cx="11045952" cy="377926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 ">
    <p:bg>
      <p:bgPr>
        <a:solidFill>
          <a:srgbClr val="178BD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
            <a:ext cx="12192000" cy="6865620"/>
          </a:xfrm>
          <a:prstGeom prst="rect">
            <a:avLst/>
          </a:prstGeom>
        </p:spPr>
      </p:pic>
      <p:sp>
        <p:nvSpPr>
          <p:cNvPr id="2" name="Title 1"/>
          <p:cNvSpPr>
            <a:spLocks noGrp="1"/>
          </p:cNvSpPr>
          <p:nvPr userDrawn="1">
            <p:ph type="ctrTitle"/>
          </p:nvPr>
        </p:nvSpPr>
        <p:spPr>
          <a:xfrm>
            <a:off x="500042" y="974446"/>
            <a:ext cx="6457971" cy="1298448"/>
          </a:xfrm>
        </p:spPr>
        <p:txBody>
          <a:bodyPr>
            <a:noAutofit/>
          </a:bodyPr>
          <a:lstStyle>
            <a:lvl1pPr marL="0" indent="0" algn="l">
              <a:lnSpc>
                <a:spcPct val="90000"/>
              </a:lnSpc>
              <a:tabLst/>
              <a:defRPr sz="3000" b="0" spc="0">
                <a:solidFill>
                  <a:schemeClr val="tx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272894"/>
            <a:ext cx="6447192"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2"/>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518602"/>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bg2"/>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264937"/>
            <a:ext cx="6447192" cy="247406"/>
          </a:xfrm>
        </p:spPr>
        <p:txBody>
          <a:bodyPr/>
          <a:lstStyle>
            <a:lvl1pPr algn="l">
              <a:lnSpc>
                <a:spcPct val="95000"/>
              </a:lnSpc>
              <a:spcBef>
                <a:spcPts val="0"/>
              </a:spcBef>
              <a:defRPr sz="1600" b="0" baseline="0">
                <a:solidFill>
                  <a:schemeClr val="bg2"/>
                </a:solidFill>
              </a:defRPr>
            </a:lvl1pPr>
          </a:lstStyle>
          <a:p>
            <a:r>
              <a:rPr lang="en-US" dirty="0"/>
              <a:t>Name of Presenter</a:t>
            </a:r>
            <a:r>
              <a:rPr lang="en-US" baseline="0" dirty="0"/>
              <a:t>, Title</a:t>
            </a:r>
          </a:p>
        </p:txBody>
      </p:sp>
      <p:pic>
        <p:nvPicPr>
          <p:cNvPr id="9" name="pasted-image.pdf" descr="pasted-image.pdf"/>
          <p:cNvPicPr>
            <a:picLocks noChangeAspect="1"/>
          </p:cNvPicPr>
          <p:nvPr userDrawn="1"/>
        </p:nvPicPr>
        <p:blipFill>
          <a:blip r:embed="rId3">
            <a:extLst/>
          </a:blip>
          <a:stretch>
            <a:fillRect/>
          </a:stretch>
        </p:blipFill>
        <p:spPr>
          <a:xfrm>
            <a:off x="524061" y="514275"/>
            <a:ext cx="760431" cy="532399"/>
          </a:xfrm>
          <a:prstGeom prst="rect">
            <a:avLst/>
          </a:prstGeom>
          <a:ln w="12700">
            <a:miter lim="400000"/>
          </a:ln>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807" y="5366201"/>
            <a:ext cx="1650440" cy="1414251"/>
          </a:xfrm>
          <a:prstGeom prst="rect">
            <a:avLst/>
          </a:prstGeom>
        </p:spPr>
      </p:pic>
    </p:spTree>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lains - Righ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313" t="19176" b="1"/>
          <a:stretch/>
        </p:blipFill>
        <p:spPr>
          <a:xfrm>
            <a:off x="0" y="0"/>
            <a:ext cx="12195720" cy="6858000"/>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6"/>
            <a:ext cx="11045952" cy="377926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th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8" y="1786"/>
            <a:ext cx="12188824" cy="6856213"/>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82212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th-1.png" descr="Path-1.png"/>
          <p:cNvPicPr>
            <a:picLocks noChangeAspect="1"/>
          </p:cNvPicPr>
          <p:nvPr userDrawn="1"/>
        </p:nvPicPr>
        <p:blipFill rotWithShape="1">
          <a:blip r:embed="rId3">
            <a:extLst/>
          </a:blip>
          <a:srcRect t="-3116"/>
          <a:stretch/>
        </p:blipFill>
        <p:spPr>
          <a:xfrm flipH="1">
            <a:off x="7152637" y="6293923"/>
            <a:ext cx="1591743" cy="564077"/>
          </a:xfrm>
          <a:prstGeom prst="rect">
            <a:avLst/>
          </a:prstGeom>
          <a:ln w="3175">
            <a:miter lim="400000"/>
          </a:ln>
        </p:spPr>
      </p:pic>
      <p:pic>
        <p:nvPicPr>
          <p:cNvPr id="12"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th - Hill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6"/>
            <a:ext cx="12188823"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th - Hill Lef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1"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2"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th - 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33"/>
            <a:ext cx="12193125" cy="6858633"/>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12"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peaker Slide ">
    <p:bg>
      <p:bgPr>
        <a:solidFill>
          <a:schemeClr val="bg1"/>
        </a:solidFill>
        <a:effectLst/>
      </p:bgPr>
    </p:bg>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50" b="2550"/>
          <a:stretch/>
        </p:blipFill>
        <p:spPr>
          <a:xfrm>
            <a:off x="0" y="1785"/>
            <a:ext cx="12188825" cy="6856214"/>
          </a:xfrm>
          <a:prstGeom prst="rect">
            <a:avLst/>
          </a:prstGeom>
        </p:spPr>
      </p:pic>
      <p:sp>
        <p:nvSpPr>
          <p:cNvPr id="51" name="Text Placeholder 17"/>
          <p:cNvSpPr>
            <a:spLocks noGrp="1"/>
          </p:cNvSpPr>
          <p:nvPr>
            <p:ph type="body" sz="quarter" idx="13" hasCustomPrompt="1"/>
          </p:nvPr>
        </p:nvSpPr>
        <p:spPr>
          <a:xfrm>
            <a:off x="45361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809073"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125651"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79336"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83105"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8695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3005815"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85453"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92347" y="3805431"/>
            <a:ext cx="2071158" cy="850824"/>
          </a:xfrm>
        </p:spPr>
        <p:txBody>
          <a:bodyPr lIns="9144" anchor="t"/>
          <a:lstStyle>
            <a:lvl1pPr algn="ctr">
              <a:spcBef>
                <a:spcPts val="600"/>
              </a:spcBef>
              <a:defRPr sz="1200" spc="0" baseline="0">
                <a:solidFill>
                  <a:schemeClr val="accent2"/>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2" name="Title 1"/>
          <p:cNvSpPr>
            <a:spLocks noGrp="1"/>
          </p:cNvSpPr>
          <p:nvPr>
            <p:ph type="title" hasCustomPrompt="1"/>
          </p:nvPr>
        </p:nvSpPr>
        <p:spPr>
          <a:xfrm>
            <a:off x="571503" y="54755"/>
            <a:ext cx="11045825" cy="990600"/>
          </a:xfrm>
        </p:spPr>
        <p:txBody>
          <a:bodyPr/>
          <a:lstStyle>
            <a:lvl1pPr>
              <a:defRPr baseline="0">
                <a:solidFill>
                  <a:schemeClr val="tx1"/>
                </a:solidFill>
              </a:defRPr>
            </a:lvl1pPr>
          </a:lstStyle>
          <a:p>
            <a:r>
              <a:rPr lang="en-US" dirty="0"/>
              <a:t>Chapter or Panelist Slide Title </a:t>
            </a:r>
            <a:r>
              <a:rPr lang="mr-IN" dirty="0"/>
              <a:t>–</a:t>
            </a:r>
            <a:r>
              <a:rPr lang="en-US" dirty="0"/>
              <a:t> 5 People</a:t>
            </a:r>
          </a:p>
        </p:txBody>
      </p:sp>
      <p:sp>
        <p:nvSpPr>
          <p:cNvPr id="15" name="Text Placeholder 17"/>
          <p:cNvSpPr>
            <a:spLocks noGrp="1"/>
          </p:cNvSpPr>
          <p:nvPr>
            <p:ph type="body" sz="quarter" idx="29" hasCustomPrompt="1"/>
          </p:nvPr>
        </p:nvSpPr>
        <p:spPr>
          <a:xfrm>
            <a:off x="7439845"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56422"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9976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716423"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95254"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91877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9" name="Title 1"/>
          <p:cNvSpPr>
            <a:spLocks noGrp="1"/>
          </p:cNvSpPr>
          <p:nvPr userDrawn="1">
            <p:ph type="ctrTitle" hasCustomPrompt="1"/>
          </p:nvPr>
        </p:nvSpPr>
        <p:spPr>
          <a:xfrm>
            <a:off x="578442" y="1804387"/>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88"/>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290" t="1027" b="-1016"/>
          <a:stretch/>
        </p:blipFill>
        <p:spPr>
          <a:xfrm>
            <a:off x="-1" y="0"/>
            <a:ext cx="12188825" cy="6934794"/>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t="31471"/>
          <a:stretch/>
        </p:blipFill>
        <p:spPr>
          <a:xfrm>
            <a:off x="8472489" y="0"/>
            <a:ext cx="2415562" cy="5386388"/>
          </a:xfrm>
          <a:prstGeom prst="rect">
            <a:avLst/>
          </a:prstGeom>
        </p:spPr>
      </p:pic>
      <p:pic>
        <p:nvPicPr>
          <p:cNvPr id="12"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2269" cy="6863775"/>
          </a:xfrm>
          <a:prstGeom prst="rect">
            <a:avLst/>
          </a:prstGeom>
        </p:spPr>
      </p:pic>
      <p:sp>
        <p:nvSpPr>
          <p:cNvPr id="9" name="Title 1"/>
          <p:cNvSpPr>
            <a:spLocks noGrp="1"/>
          </p:cNvSpPr>
          <p:nvPr userDrawn="1">
            <p:ph type="ctrTitle" hasCustomPrompt="1"/>
          </p:nvPr>
        </p:nvSpPr>
        <p:spPr>
          <a:xfrm>
            <a:off x="578442" y="1804375"/>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76"/>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8"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75047" y="1316476"/>
            <a:ext cx="1126104" cy="3211955"/>
          </a:xfrm>
          <a:prstGeom prst="rect">
            <a:avLst/>
          </a:prstGeom>
        </p:spPr>
      </p:pic>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or Big Idea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88824" cy="6856213"/>
          </a:xfrm>
          <a:prstGeom prst="rect">
            <a:avLst/>
          </a:prstGeom>
        </p:spPr>
      </p:pic>
      <p:sp>
        <p:nvSpPr>
          <p:cNvPr id="9" name="Title 1"/>
          <p:cNvSpPr>
            <a:spLocks noGrp="1"/>
          </p:cNvSpPr>
          <p:nvPr userDrawn="1">
            <p:ph type="ctrTitle" hasCustomPrompt="1"/>
          </p:nvPr>
        </p:nvSpPr>
        <p:spPr>
          <a:xfrm>
            <a:off x="2530790" y="1318099"/>
            <a:ext cx="7573928" cy="1115728"/>
          </a:xfrm>
          <a:noFill/>
          <a:ln>
            <a:noFill/>
          </a:ln>
        </p:spPr>
        <p:txBody>
          <a:bodyPr vert="horz" wrap="square" lIns="0" tIns="0" rIns="0" bIns="0" numCol="1" anchor="b" anchorCtr="0" compatLnSpc="1">
            <a:prstTxWarp prst="textNoShape">
              <a:avLst/>
            </a:prstTxWarp>
            <a:noAutofit/>
          </a:bodyPr>
          <a:lstStyle>
            <a:lvl1pPr>
              <a:defRPr lang="en-US" sz="3600" b="0" spc="0" dirty="0">
                <a:solidFill>
                  <a:schemeClr val="bg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p:nvPr>
        </p:nvSpPr>
        <p:spPr>
          <a:xfrm>
            <a:off x="2530790" y="2491202"/>
            <a:ext cx="7573929"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Quote or Big Idea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88823" cy="6856213"/>
          </a:xfrm>
          <a:prstGeom prst="rect">
            <a:avLst/>
          </a:prstGeom>
        </p:spPr>
      </p:pic>
      <p:sp>
        <p:nvSpPr>
          <p:cNvPr id="9" name="Title 1"/>
          <p:cNvSpPr>
            <a:spLocks noGrp="1"/>
          </p:cNvSpPr>
          <p:nvPr userDrawn="1">
            <p:ph type="ctrTitle" hasCustomPrompt="1"/>
          </p:nvPr>
        </p:nvSpPr>
        <p:spPr>
          <a:xfrm>
            <a:off x="2530790" y="2399839"/>
            <a:ext cx="7573928" cy="1115728"/>
          </a:xfrm>
          <a:noFill/>
          <a:ln>
            <a:noFill/>
          </a:ln>
        </p:spPr>
        <p:txBody>
          <a:bodyPr vert="horz" wrap="square" lIns="0" tIns="0" rIns="0" bIns="0" numCol="1" anchor="b" anchorCtr="0" compatLnSpc="1">
            <a:prstTxWarp prst="textNoShape">
              <a:avLst/>
            </a:prstTxWarp>
            <a:noAutofit/>
          </a:bodyPr>
          <a:lstStyle>
            <a:lvl1pPr>
              <a:defRPr lang="en-US" sz="3600" b="0" spc="0" dirty="0">
                <a:solidFill>
                  <a:schemeClr val="bg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p:nvPr>
        </p:nvSpPr>
        <p:spPr>
          <a:xfrm>
            <a:off x="2530790" y="3572942"/>
            <a:ext cx="7573929"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1" cy="6856212"/>
          </a:xfrm>
          <a:prstGeom prst="rect">
            <a:avLst/>
          </a:prstGeom>
        </p:spPr>
      </p:pic>
      <p:sp>
        <p:nvSpPr>
          <p:cNvPr id="2" name="Title 1"/>
          <p:cNvSpPr>
            <a:spLocks noGrp="1"/>
          </p:cNvSpPr>
          <p:nvPr userDrawn="1">
            <p:ph type="ctrTitle" hasCustomPrompt="1"/>
          </p:nvPr>
        </p:nvSpPr>
        <p:spPr>
          <a:xfrm>
            <a:off x="3228959" y="1843064"/>
            <a:ext cx="3889376" cy="1298448"/>
          </a:xfrm>
        </p:spPr>
        <p:txBody>
          <a:bodyPr>
            <a:noAutofit/>
          </a:bodyPr>
          <a:lstStyle>
            <a:lvl1pPr marL="0" indent="0" algn="l">
              <a:lnSpc>
                <a:spcPct val="90000"/>
              </a:lnSpc>
              <a:tabLst/>
              <a:defRPr sz="2800" b="1" spc="0">
                <a:solidFill>
                  <a:schemeClr val="bg1"/>
                </a:solidFill>
                <a:latin typeface="+mj-lt"/>
              </a:defRPr>
            </a:lvl1pPr>
          </a:lstStyle>
          <a:p>
            <a:r>
              <a:rPr lang="en-US" dirty="0"/>
              <a:t>Name of Speaker</a:t>
            </a:r>
          </a:p>
        </p:txBody>
      </p:sp>
      <p:sp>
        <p:nvSpPr>
          <p:cNvPr id="3" name="Subtitle 2"/>
          <p:cNvSpPr>
            <a:spLocks noGrp="1"/>
          </p:cNvSpPr>
          <p:nvPr userDrawn="1">
            <p:ph type="subTitle" idx="1" hasCustomPrompt="1"/>
          </p:nvPr>
        </p:nvSpPr>
        <p:spPr>
          <a:xfrm>
            <a:off x="3228959" y="3294614"/>
            <a:ext cx="3877185" cy="476932"/>
          </a:xfrm>
          <a:prstGeom prst="rect">
            <a:avLst/>
          </a:prstGeom>
        </p:spPr>
        <p:txBody>
          <a:bodyPr>
            <a:noAutofit/>
          </a:bodyPr>
          <a:lstStyle>
            <a:lvl1pPr marL="11113" indent="-11113" algn="l">
              <a:lnSpc>
                <a:spcPct val="90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Title of Speaker</a:t>
            </a:r>
          </a:p>
        </p:txBody>
      </p:sp>
      <p:sp>
        <p:nvSpPr>
          <p:cNvPr id="6" name="Text Placeholder 5"/>
          <p:cNvSpPr>
            <a:spLocks noGrp="1"/>
          </p:cNvSpPr>
          <p:nvPr userDrawn="1">
            <p:ph type="body" sz="quarter" idx="17" hasCustomPrompt="1"/>
          </p:nvPr>
        </p:nvSpPr>
        <p:spPr>
          <a:xfrm>
            <a:off x="3228959" y="4185979"/>
            <a:ext cx="3706498" cy="283731"/>
          </a:xfrm>
        </p:spPr>
        <p:txBody>
          <a:bodyPr/>
          <a:lstStyle>
            <a:lvl1pPr algn="l">
              <a:lnSpc>
                <a:spcPct val="90000"/>
              </a:lnSpc>
              <a:spcBef>
                <a:spcPts val="0"/>
              </a:spcBef>
              <a:defRPr sz="1600" b="0" baseline="0">
                <a:solidFill>
                  <a:schemeClr val="bg1"/>
                </a:solidFill>
              </a:defRPr>
            </a:lvl1pPr>
          </a:lstStyle>
          <a:p>
            <a:r>
              <a:rPr lang="en-US" dirty="0"/>
              <a:t>Email and Twitter</a:t>
            </a:r>
            <a:endParaRPr lang="en-US" baseline="0" dirty="0"/>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llout Slide - Sky">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8" y="625"/>
            <a:ext cx="12189770" cy="6856746"/>
          </a:xfrm>
          <a:prstGeom prst="rect">
            <a:avLst/>
          </a:prstGeom>
        </p:spPr>
      </p:pic>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solidFill>
                  <a:schemeClr val="bg1"/>
                </a:solidFill>
              </a:defRPr>
            </a:lvl1pPr>
          </a:lstStyle>
          <a:p>
            <a:r>
              <a:rPr lang="en-US" dirty="0"/>
              <a:t>Click to edit Master title style</a:t>
            </a:r>
          </a:p>
        </p:txBody>
      </p:sp>
      <p:sp>
        <p:nvSpPr>
          <p:cNvPr id="33" name="Content Placeholder 32"/>
          <p:cNvSpPr>
            <a:spLocks noGrp="1"/>
          </p:cNvSpPr>
          <p:nvPr>
            <p:ph sz="quarter" idx="10"/>
          </p:nvPr>
        </p:nvSpPr>
        <p:spPr>
          <a:xfrm>
            <a:off x="571500" y="1770886"/>
            <a:ext cx="11045952" cy="4223766"/>
          </a:xfrm>
        </p:spPr>
        <p:txBody>
          <a:bodyPr/>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1"/>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5"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1"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ird Split - Lef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3311878"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4485033" y="1764285"/>
            <a:ext cx="7132419"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9" name="Straight Connector 8"/>
          <p:cNvCxnSpPr/>
          <p:nvPr userDrawn="1"/>
        </p:nvCxnSpPr>
        <p:spPr>
          <a:xfrm flipV="1">
            <a:off x="4082011"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ird Split - Righ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711623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8400122" y="1764285"/>
            <a:ext cx="321733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11" name="Straight Connector 10"/>
          <p:cNvCxnSpPr/>
          <p:nvPr userDrawn="1"/>
        </p:nvCxnSpPr>
        <p:spPr>
          <a:xfrm flipV="1">
            <a:off x="8008552"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lumn photos">
    <p:spTree>
      <p:nvGrpSpPr>
        <p:cNvPr id="1" name=""/>
        <p:cNvGrpSpPr/>
        <p:nvPr/>
      </p:nvGrpSpPr>
      <p:grpSpPr>
        <a:xfrm>
          <a:off x="0" y="0"/>
          <a:ext cx="0" cy="0"/>
          <a:chOff x="0" y="0"/>
          <a:chExt cx="0" cy="0"/>
        </a:xfrm>
      </p:grpSpPr>
      <p:sp>
        <p:nvSpPr>
          <p:cNvPr id="14" name="Text Placeholder 5"/>
          <p:cNvSpPr>
            <a:spLocks noGrp="1"/>
          </p:cNvSpPr>
          <p:nvPr>
            <p:ph type="body" sz="quarter" idx="28"/>
          </p:nvPr>
        </p:nvSpPr>
        <p:spPr>
          <a:xfrm>
            <a:off x="8043564" y="1769752"/>
            <a:ext cx="3584448" cy="685800"/>
          </a:xfrm>
          <a:solidFill>
            <a:schemeClr val="tx1"/>
          </a:solidFill>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4304013"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Click to edit Master text styles</a:t>
            </a:r>
          </a:p>
        </p:txBody>
      </p:sp>
      <p:sp>
        <p:nvSpPr>
          <p:cNvPr id="62" name="Picture Placeholder 61"/>
          <p:cNvSpPr>
            <a:spLocks noGrp="1"/>
          </p:cNvSpPr>
          <p:nvPr>
            <p:ph type="pic" sz="quarter" idx="17"/>
          </p:nvPr>
        </p:nvSpPr>
        <p:spPr>
          <a:xfrm>
            <a:off x="576072" y="2455552"/>
            <a:ext cx="3584448" cy="3662860"/>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4304013" y="2455552"/>
            <a:ext cx="3584448" cy="3662860"/>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8043564" y="2455552"/>
            <a:ext cx="3584448" cy="3662860"/>
          </a:xfrm>
        </p:spPr>
        <p:txBody>
          <a:bodyPr rtlCol="0">
            <a:noAutofit/>
          </a:bodyPr>
          <a:lstStyle/>
          <a:p>
            <a:pPr lvl="0"/>
            <a:r>
              <a:rPr lang="en-US" noProof="0"/>
              <a:t>Drag picture to placeholder or click icon to add</a:t>
            </a:r>
            <a:endParaRPr lang="en-US" noProof="0" dirty="0"/>
          </a:p>
        </p:txBody>
      </p:sp>
      <p:sp>
        <p:nvSpPr>
          <p:cNvPr id="27" name="Text Placeholder 3"/>
          <p:cNvSpPr>
            <a:spLocks noGrp="1"/>
          </p:cNvSpPr>
          <p:nvPr>
            <p:ph type="body" sz="quarter" idx="16"/>
          </p:nvPr>
        </p:nvSpPr>
        <p:spPr>
          <a:xfrm>
            <a:off x="571500" y="1094584"/>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3" name="Title 2"/>
          <p:cNvSpPr>
            <a:spLocks noGrp="1"/>
          </p:cNvSpPr>
          <p:nvPr>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17" name="Footer Placeholder 3"/>
          <p:cNvSpPr>
            <a:spLocks noGrp="1"/>
          </p:cNvSpPr>
          <p:nvPr>
            <p:ph type="ftr" sz="quarter" idx="34"/>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400">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4"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8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a:lnSpc>
                <a:spcPct val="90000"/>
              </a:lnSpc>
              <a:spcBef>
                <a:spcPts val="800"/>
              </a:spcBef>
              <a:spcAft>
                <a:spcPts val="0"/>
              </a:spcAft>
              <a:defRPr sz="16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marL="6350" indent="0">
              <a:lnSpc>
                <a:spcPct val="90000"/>
              </a:lnSpc>
              <a:spcBef>
                <a:spcPts val="800"/>
              </a:spcBef>
              <a:spcAft>
                <a:spcPts val="0"/>
              </a:spcAft>
              <a:buNone/>
              <a:defRPr sz="14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lvl1pPr>
          </a:lstStyle>
          <a:p>
            <a:pPr lvl="0"/>
            <a:r>
              <a:rPr lang="en-US" dirty="0"/>
              <a:t>Features or Sub Cloud Products </a:t>
            </a:r>
          </a:p>
        </p:txBody>
      </p:sp>
      <p:pic>
        <p:nvPicPr>
          <p:cNvPr id="16"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47" y="1840"/>
            <a:ext cx="12208337" cy="6867144"/>
          </a:xfrm>
          <a:prstGeom prst="rect">
            <a:avLst/>
          </a:prstGeom>
        </p:spPr>
      </p:pic>
      <p:grpSp>
        <p:nvGrpSpPr>
          <p:cNvPr id="2" name="Group 1"/>
          <p:cNvGrpSpPr/>
          <p:nvPr userDrawn="1"/>
        </p:nvGrpSpPr>
        <p:grpSpPr>
          <a:xfrm flipH="1">
            <a:off x="9975465" y="568501"/>
            <a:ext cx="1314127" cy="628288"/>
            <a:chOff x="10411287" y="2695706"/>
            <a:chExt cx="1724220" cy="824355"/>
          </a:xfrm>
        </p:grpSpPr>
        <p:sp>
          <p:nvSpPr>
            <p:cNvPr id="19" name="Shape"/>
            <p:cNvSpPr/>
            <p:nvPr userDrawn="1"/>
          </p:nvSpPr>
          <p:spPr>
            <a:xfrm>
              <a:off x="11236572" y="3222619"/>
              <a:ext cx="307644" cy="212898"/>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0" name="Shape"/>
            <p:cNvSpPr/>
            <p:nvPr userDrawn="1"/>
          </p:nvSpPr>
          <p:spPr>
            <a:xfrm>
              <a:off x="11769834" y="3286102"/>
              <a:ext cx="365673" cy="233959"/>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1" name="Shape"/>
            <p:cNvSpPr/>
            <p:nvPr userDrawn="1"/>
          </p:nvSpPr>
          <p:spPr>
            <a:xfrm>
              <a:off x="10411287" y="2695706"/>
              <a:ext cx="337358" cy="316900"/>
            </a:xfrm>
            <a:custGeom>
              <a:avLst/>
              <a:gdLst/>
              <a:ahLst/>
              <a:cxnLst>
                <a:cxn ang="0">
                  <a:pos x="wd2" y="hd2"/>
                </a:cxn>
                <a:cxn ang="5400000">
                  <a:pos x="wd2" y="hd2"/>
                </a:cxn>
                <a:cxn ang="10800000">
                  <a:pos x="wd2" y="hd2"/>
                </a:cxn>
                <a:cxn ang="16200000">
                  <a:pos x="wd2" y="hd2"/>
                </a:cxn>
              </a:cxnLst>
              <a:rect l="0" t="0"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0857" y="1214027"/>
            <a:ext cx="5967109" cy="1384981"/>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88105"/>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1" name="Footer Placeholder 3"/>
          <p:cNvSpPr>
            <a:spLocks noGrp="1"/>
          </p:cNvSpPr>
          <p:nvPr>
            <p:ph type="ftr" sz="quarter" idx="17"/>
          </p:nvPr>
        </p:nvSpPr>
        <p:spPr>
          <a:xfrm>
            <a:off x="577850" y="6410462"/>
            <a:ext cx="8870949" cy="213858"/>
          </a:xfrm>
        </p:spPr>
        <p:txBody>
          <a:bodyPr/>
          <a:lstStyle>
            <a:lvl1pPr>
              <a:defRPr>
                <a:solidFill>
                  <a:schemeClr val="accent2"/>
                </a:solidFill>
              </a:defRPr>
            </a:lvl1pPr>
          </a:lstStyle>
          <a:p>
            <a:endParaRPr lang="en-US" dirty="0"/>
          </a:p>
        </p:txBody>
      </p:sp>
    </p:spTree>
    <p:extLst>
      <p:ext uri="{BB962C8B-B14F-4D97-AF65-F5344CB8AC3E}">
        <p14:creationId xmlns:p14="http://schemas.microsoft.com/office/powerpoint/2010/main" val="3456298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3"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1"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 Mountain Footer Right">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54"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Forest - Mountain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8"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9"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jp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pic>
        <p:nvPicPr>
          <p:cNvPr id="3" name="Picture 2"/>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 y="1787"/>
            <a:ext cx="12188825"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577851" y="6410462"/>
            <a:ext cx="5507989" cy="213858"/>
          </a:xfrm>
          <a:prstGeom prst="rect">
            <a:avLst/>
          </a:prstGeom>
        </p:spPr>
        <p:txBody>
          <a:bodyPr vert="horz" lIns="0" tIns="0" rIns="0" bIns="0" rtlCol="0" anchor="b"/>
          <a:lstStyle>
            <a:lvl1pPr algn="l" fontAlgn="auto">
              <a:spcBef>
                <a:spcPts val="0"/>
              </a:spcBef>
              <a:spcAft>
                <a:spcPts val="0"/>
              </a:spcAft>
              <a:defRPr sz="12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pic>
        <p:nvPicPr>
          <p:cNvPr id="10" name="pasted-image.pdf" descr="pasted-image.pdf"/>
          <p:cNvPicPr>
            <a:picLocks noChangeAspect="1"/>
          </p:cNvPicPr>
          <p:nvPr userDrawn="1"/>
        </p:nvPicPr>
        <p:blipFill>
          <a:blip r:embed="rId44">
            <a:extLst/>
          </a:blip>
          <a:stretch>
            <a:fillRect/>
          </a:stretch>
        </p:blipFill>
        <p:spPr>
          <a:xfrm>
            <a:off x="11030573" y="565459"/>
            <a:ext cx="635734" cy="445095"/>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4357" r:id="rId1"/>
    <p:sldLayoutId id="2147484387" r:id="rId2"/>
    <p:sldLayoutId id="2147484398" r:id="rId3"/>
    <p:sldLayoutId id="2147484080" r:id="rId4"/>
    <p:sldLayoutId id="2147484359" r:id="rId5"/>
    <p:sldLayoutId id="2147484081" r:id="rId6"/>
    <p:sldLayoutId id="2147484334" r:id="rId7"/>
    <p:sldLayoutId id="2147484267" r:id="rId8"/>
    <p:sldLayoutId id="2147484036" r:id="rId9"/>
    <p:sldLayoutId id="2147484004" r:id="rId10"/>
    <p:sldLayoutId id="2147483925" r:id="rId11"/>
    <p:sldLayoutId id="2147484370" r:id="rId12"/>
    <p:sldLayoutId id="2147484371" r:id="rId13"/>
    <p:sldLayoutId id="2147484044" r:id="rId14"/>
    <p:sldLayoutId id="2147484391" r:id="rId15"/>
    <p:sldLayoutId id="2147484395" r:id="rId16"/>
    <p:sldLayoutId id="2147484403" r:id="rId17"/>
    <p:sldLayoutId id="2147484396" r:id="rId18"/>
    <p:sldLayoutId id="2147484404" r:id="rId19"/>
    <p:sldLayoutId id="2147484389" r:id="rId20"/>
    <p:sldLayoutId id="2147484041" r:id="rId21"/>
    <p:sldLayoutId id="2147484390" r:id="rId22"/>
    <p:sldLayoutId id="2147484376" r:id="rId23"/>
    <p:sldLayoutId id="2147484363" r:id="rId24"/>
    <p:sldLayoutId id="2147484350" r:id="rId25"/>
    <p:sldLayoutId id="2147484068" r:id="rId26"/>
    <p:sldLayoutId id="2147484384" r:id="rId27"/>
    <p:sldLayoutId id="2147484368" r:id="rId28"/>
    <p:sldLayoutId id="2147484392" r:id="rId29"/>
    <p:sldLayoutId id="2147484405" r:id="rId30"/>
    <p:sldLayoutId id="2147484351" r:id="rId31"/>
    <p:sldLayoutId id="2147484394" r:id="rId32"/>
    <p:sldLayoutId id="2147484401" r:id="rId33"/>
    <p:sldLayoutId id="2147484402" r:id="rId34"/>
    <p:sldLayoutId id="2147484356" r:id="rId35"/>
    <p:sldLayoutId id="2147484329" r:id="rId36"/>
    <p:sldLayoutId id="2147484330" r:id="rId37"/>
    <p:sldLayoutId id="2147484331" r:id="rId38"/>
    <p:sldLayoutId id="2147484032" r:id="rId39"/>
    <p:sldLayoutId id="2147483991" r:id="rId40"/>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04" userDrawn="1">
          <p15:clr>
            <a:srgbClr val="F26B43"/>
          </p15:clr>
        </p15:guide>
        <p15:guide id="2" pos="364" userDrawn="1">
          <p15:clr>
            <a:srgbClr val="F26B43"/>
          </p15:clr>
        </p15:guide>
        <p15:guide id="3" orient="horz" pos="3909" userDrawn="1">
          <p15:clr>
            <a:srgbClr val="F26B43"/>
          </p15:clr>
        </p15:guide>
        <p15:guide id="4" pos="7319" userDrawn="1">
          <p15:clr>
            <a:srgbClr val="F26B43"/>
          </p15:clr>
        </p15:guide>
        <p15:guide id="5" orient="horz" pos="931" userDrawn="1">
          <p15:clr>
            <a:srgbClr val="F26B43"/>
          </p15:clr>
        </p15:guide>
        <p15:guide id="6" orient="horz" pos="4080" userDrawn="1">
          <p15:clr>
            <a:srgbClr val="F26B43"/>
          </p15:clr>
        </p15:guide>
        <p15:guide id="7" orient="horz" pos="3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49.tiff"/><Relationship Id="rId7" Type="http://schemas.openxmlformats.org/officeDocument/2006/relationships/image" Target="../media/image53.tiff"/><Relationship Id="rId2" Type="http://schemas.openxmlformats.org/officeDocument/2006/relationships/image" Target="../media/image48.tiff"/><Relationship Id="rId1" Type="http://schemas.openxmlformats.org/officeDocument/2006/relationships/slideLayout" Target="../slideLayouts/slideLayout7.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tiff"/><Relationship Id="rId9" Type="http://schemas.openxmlformats.org/officeDocument/2006/relationships/image" Target="../media/image55.tiff"/></Relationships>
</file>

<file path=ppt/slides/_rels/slide8.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Check Out the New User Interface API</a:t>
            </a:r>
          </a:p>
        </p:txBody>
      </p:sp>
      <p:sp>
        <p:nvSpPr>
          <p:cNvPr id="10" name="Subtitle 9"/>
          <p:cNvSpPr>
            <a:spLocks noGrp="1"/>
          </p:cNvSpPr>
          <p:nvPr>
            <p:ph type="subTitle" idx="1"/>
          </p:nvPr>
        </p:nvSpPr>
        <p:spPr/>
        <p:txBody>
          <a:bodyPr/>
          <a:lstStyle/>
          <a:p>
            <a:endParaRPr lang="en-US" dirty="0"/>
          </a:p>
        </p:txBody>
      </p:sp>
      <p:sp>
        <p:nvSpPr>
          <p:cNvPr id="9" name="Text Placeholder 8"/>
          <p:cNvSpPr>
            <a:spLocks noGrp="1"/>
          </p:cNvSpPr>
          <p:nvPr>
            <p:ph type="body" sz="quarter" idx="16"/>
          </p:nvPr>
        </p:nvSpPr>
        <p:spPr/>
        <p:txBody>
          <a:bodyPr/>
          <a:lstStyle/>
          <a:p>
            <a:r>
              <a:rPr lang="en-US" dirty="0" err="1"/>
              <a:t>craig.isakson@sundoginteractive.com</a:t>
            </a:r>
            <a:r>
              <a:rPr lang="en-US" dirty="0"/>
              <a:t>, @</a:t>
            </a:r>
            <a:r>
              <a:rPr lang="en-US" dirty="0" err="1"/>
              <a:t>craigisak</a:t>
            </a:r>
            <a:endParaRPr lang="en-US" dirty="0"/>
          </a:p>
          <a:p>
            <a:endParaRPr lang="en-US" dirty="0"/>
          </a:p>
        </p:txBody>
      </p:sp>
      <p:sp>
        <p:nvSpPr>
          <p:cNvPr id="2" name="Subtitle 1"/>
          <p:cNvSpPr>
            <a:spLocks noGrp="1"/>
          </p:cNvSpPr>
          <p:nvPr>
            <p:ph type="body" sz="quarter" idx="17"/>
          </p:nvPr>
        </p:nvSpPr>
        <p:spPr/>
        <p:txBody>
          <a:bodyPr/>
          <a:lstStyle/>
          <a:p>
            <a:r>
              <a:rPr lang="en-US" dirty="0"/>
              <a:t>Craig Isakson, Technical Architect</a:t>
            </a:r>
          </a:p>
        </p:txBody>
      </p:sp>
    </p:spTree>
    <p:extLst>
      <p:ext uri="{BB962C8B-B14F-4D97-AF65-F5344CB8AC3E}">
        <p14:creationId xmlns:p14="http://schemas.microsoft.com/office/powerpoint/2010/main" val="37778619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pPr lvl="1"/>
            <a:r>
              <a:rPr lang="en-US" sz="2400" dirty="0"/>
              <a:t>System integration, e.g. data uploads or extraction</a:t>
            </a:r>
          </a:p>
          <a:p>
            <a:pPr lvl="1"/>
            <a:r>
              <a:rPr lang="en-US" sz="2400" dirty="0"/>
              <a:t>Building Lighting Components</a:t>
            </a:r>
          </a:p>
          <a:p>
            <a:pPr lvl="2"/>
            <a:r>
              <a:rPr lang="en-US" sz="2000" dirty="0"/>
              <a:t>Use </a:t>
            </a:r>
            <a:r>
              <a:rPr lang="en-US" sz="2000" dirty="0" err="1"/>
              <a:t>force:recordData</a:t>
            </a:r>
            <a:r>
              <a:rPr lang="en-US" sz="2000" dirty="0"/>
              <a:t> and other base components instead</a:t>
            </a:r>
          </a:p>
          <a:p>
            <a:pPr lvl="1"/>
            <a:r>
              <a:rPr lang="en-US" sz="2400" dirty="0"/>
              <a:t>Apps that don’t get updated</a:t>
            </a:r>
          </a:p>
          <a:p>
            <a:pPr lvl="2"/>
            <a:r>
              <a:rPr lang="en-US" sz="2000" dirty="0"/>
              <a:t>no support after 3 years (10 versions)</a:t>
            </a:r>
            <a:endParaRPr lang="en-US" dirty="0"/>
          </a:p>
        </p:txBody>
      </p:sp>
      <p:sp>
        <p:nvSpPr>
          <p:cNvPr id="4" name="Text Placeholder 3"/>
          <p:cNvSpPr>
            <a:spLocks noGrp="1"/>
          </p:cNvSpPr>
          <p:nvPr>
            <p:ph type="body" sz="quarter" idx="16"/>
          </p:nvPr>
        </p:nvSpPr>
        <p:spPr/>
        <p:txBody>
          <a:bodyPr/>
          <a:lstStyle/>
          <a:p>
            <a:r>
              <a:rPr lang="en-US" dirty="0"/>
              <a:t>When not to use the API</a:t>
            </a:r>
          </a:p>
        </p:txBody>
      </p:sp>
      <p:sp>
        <p:nvSpPr>
          <p:cNvPr id="3" name="Title 2"/>
          <p:cNvSpPr>
            <a:spLocks noGrp="1"/>
          </p:cNvSpPr>
          <p:nvPr>
            <p:ph type="title"/>
          </p:nvPr>
        </p:nvSpPr>
        <p:spPr/>
        <p:txBody>
          <a:bodyPr/>
          <a:lstStyle/>
          <a:p>
            <a:r>
              <a:rPr lang="en-US" dirty="0"/>
              <a:t>User Interface API</a:t>
            </a:r>
          </a:p>
        </p:txBody>
      </p:sp>
      <p:pic>
        <p:nvPicPr>
          <p:cNvPr id="8" name="Picture 7">
            <a:extLst>
              <a:ext uri="{FF2B5EF4-FFF2-40B4-BE49-F238E27FC236}">
                <a16:creationId xmlns:a16="http://schemas.microsoft.com/office/drawing/2014/main" id="{7BEC9593-1CF3-8F46-AFC8-07B3BDBF3901}"/>
              </a:ext>
            </a:extLst>
          </p:cNvPr>
          <p:cNvPicPr>
            <a:picLocks noChangeAspect="1"/>
          </p:cNvPicPr>
          <p:nvPr/>
        </p:nvPicPr>
        <p:blipFill>
          <a:blip r:embed="rId2"/>
          <a:stretch>
            <a:fillRect/>
          </a:stretch>
        </p:blipFill>
        <p:spPr>
          <a:xfrm>
            <a:off x="7461289" y="4897927"/>
            <a:ext cx="2868153" cy="1383376"/>
          </a:xfrm>
          <a:prstGeom prst="rect">
            <a:avLst/>
          </a:prstGeom>
        </p:spPr>
      </p:pic>
    </p:spTree>
    <p:extLst>
      <p:ext uri="{BB962C8B-B14F-4D97-AF65-F5344CB8AC3E}">
        <p14:creationId xmlns:p14="http://schemas.microsoft.com/office/powerpoint/2010/main" val="38815746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1"/>
          </p:nvPr>
        </p:nvSpPr>
        <p:spPr/>
        <p:txBody>
          <a:bodyPr/>
          <a:lstStyle/>
          <a:p>
            <a:pPr lvl="1"/>
            <a:r>
              <a:rPr lang="en-US" sz="2400" dirty="0"/>
              <a:t>Records</a:t>
            </a:r>
          </a:p>
          <a:p>
            <a:pPr lvl="2"/>
            <a:r>
              <a:rPr lang="en-US" sz="2000" dirty="0"/>
              <a:t>Layouts and Object metadata</a:t>
            </a:r>
          </a:p>
          <a:p>
            <a:pPr lvl="2"/>
            <a:r>
              <a:rPr lang="en-US" sz="2000" dirty="0"/>
              <a:t>Create, Edit, View modes</a:t>
            </a:r>
          </a:p>
          <a:p>
            <a:pPr lvl="2"/>
            <a:r>
              <a:rPr lang="en-US" sz="2000" dirty="0"/>
              <a:t>Clone and default values</a:t>
            </a:r>
          </a:p>
          <a:p>
            <a:pPr lvl="2"/>
            <a:r>
              <a:rPr lang="en-US" sz="2000" dirty="0"/>
              <a:t>Picklists and dependent picklists</a:t>
            </a:r>
          </a:p>
          <a:p>
            <a:pPr lvl="2"/>
            <a:r>
              <a:rPr lang="en-US" sz="2000" dirty="0"/>
              <a:t>Child Relationships (Junction Lists)</a:t>
            </a:r>
          </a:p>
          <a:p>
            <a:pPr lvl="2"/>
            <a:r>
              <a:rPr lang="en-US" sz="2000" dirty="0"/>
              <a:t>Binary uploads (i.e. Files)</a:t>
            </a:r>
          </a:p>
        </p:txBody>
      </p:sp>
      <p:sp>
        <p:nvSpPr>
          <p:cNvPr id="4" name="Text Placeholder 3"/>
          <p:cNvSpPr>
            <a:spLocks noGrp="1"/>
          </p:cNvSpPr>
          <p:nvPr>
            <p:ph type="body" sz="quarter" idx="16"/>
          </p:nvPr>
        </p:nvSpPr>
        <p:spPr/>
        <p:txBody>
          <a:bodyPr/>
          <a:lstStyle/>
          <a:p>
            <a:r>
              <a:rPr lang="en-US" dirty="0"/>
              <a:t>Endpoints</a:t>
            </a:r>
          </a:p>
        </p:txBody>
      </p:sp>
      <p:pic>
        <p:nvPicPr>
          <p:cNvPr id="8" name="Picture 7">
            <a:extLst>
              <a:ext uri="{FF2B5EF4-FFF2-40B4-BE49-F238E27FC236}">
                <a16:creationId xmlns:a16="http://schemas.microsoft.com/office/drawing/2014/main" id="{1B81FFCB-9F61-F649-BC28-800053DD7EC6}"/>
              </a:ext>
            </a:extLst>
          </p:cNvPr>
          <p:cNvPicPr>
            <a:picLocks noChangeAspect="1"/>
          </p:cNvPicPr>
          <p:nvPr/>
        </p:nvPicPr>
        <p:blipFill>
          <a:blip r:embed="rId2"/>
          <a:stretch>
            <a:fillRect/>
          </a:stretch>
        </p:blipFill>
        <p:spPr>
          <a:xfrm>
            <a:off x="8146474" y="1097179"/>
            <a:ext cx="1031276" cy="1455920"/>
          </a:xfrm>
          <a:prstGeom prst="rect">
            <a:avLst/>
          </a:prstGeom>
        </p:spPr>
      </p:pic>
    </p:spTree>
    <p:extLst>
      <p:ext uri="{BB962C8B-B14F-4D97-AF65-F5344CB8AC3E}">
        <p14:creationId xmlns:p14="http://schemas.microsoft.com/office/powerpoint/2010/main" val="5199588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1"/>
          </p:nvPr>
        </p:nvSpPr>
        <p:spPr/>
        <p:txBody>
          <a:bodyPr/>
          <a:lstStyle/>
          <a:p>
            <a:pPr lvl="1"/>
            <a:r>
              <a:rPr lang="en-US" sz="2800" dirty="0"/>
              <a:t>Actions</a:t>
            </a:r>
          </a:p>
          <a:p>
            <a:pPr lvl="2"/>
            <a:r>
              <a:rPr lang="en-US" sz="2400" dirty="0"/>
              <a:t>List of Actions with metadata</a:t>
            </a:r>
          </a:p>
          <a:p>
            <a:pPr lvl="1"/>
            <a:r>
              <a:rPr lang="en-US" sz="2800" dirty="0"/>
              <a:t>Navigation</a:t>
            </a:r>
          </a:p>
          <a:p>
            <a:pPr lvl="2"/>
            <a:r>
              <a:rPr lang="en-US" sz="2400" dirty="0"/>
              <a:t>Favorites</a:t>
            </a:r>
          </a:p>
          <a:p>
            <a:pPr lvl="1"/>
            <a:r>
              <a:rPr lang="en-US" sz="2800" dirty="0"/>
              <a:t>Search</a:t>
            </a:r>
          </a:p>
          <a:p>
            <a:pPr lvl="2"/>
            <a:r>
              <a:rPr lang="en-US" sz="2400" dirty="0"/>
              <a:t>Dependent Lookups</a:t>
            </a:r>
          </a:p>
        </p:txBody>
      </p:sp>
      <p:sp>
        <p:nvSpPr>
          <p:cNvPr id="4" name="Text Placeholder 3"/>
          <p:cNvSpPr>
            <a:spLocks noGrp="1"/>
          </p:cNvSpPr>
          <p:nvPr>
            <p:ph type="body" sz="quarter" idx="16"/>
          </p:nvPr>
        </p:nvSpPr>
        <p:spPr/>
        <p:txBody>
          <a:bodyPr/>
          <a:lstStyle/>
          <a:p>
            <a:r>
              <a:rPr lang="en-US" dirty="0"/>
              <a:t>Endpoints</a:t>
            </a:r>
          </a:p>
        </p:txBody>
      </p:sp>
      <p:pic>
        <p:nvPicPr>
          <p:cNvPr id="8" name="Picture 7">
            <a:extLst>
              <a:ext uri="{FF2B5EF4-FFF2-40B4-BE49-F238E27FC236}">
                <a16:creationId xmlns:a16="http://schemas.microsoft.com/office/drawing/2014/main" id="{E4927CBB-D034-A14E-AB86-A8AF51E8895E}"/>
              </a:ext>
            </a:extLst>
          </p:cNvPr>
          <p:cNvPicPr>
            <a:picLocks noChangeAspect="1"/>
          </p:cNvPicPr>
          <p:nvPr/>
        </p:nvPicPr>
        <p:blipFill>
          <a:blip r:embed="rId2"/>
          <a:stretch>
            <a:fillRect/>
          </a:stretch>
        </p:blipFill>
        <p:spPr>
          <a:xfrm>
            <a:off x="9398871" y="1926224"/>
            <a:ext cx="1155342" cy="1046583"/>
          </a:xfrm>
          <a:prstGeom prst="rect">
            <a:avLst/>
          </a:prstGeom>
        </p:spPr>
      </p:pic>
    </p:spTree>
    <p:extLst>
      <p:ext uri="{BB962C8B-B14F-4D97-AF65-F5344CB8AC3E}">
        <p14:creationId xmlns:p14="http://schemas.microsoft.com/office/powerpoint/2010/main" val="1688534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8" name="Text Placeholder 7"/>
          <p:cNvSpPr>
            <a:spLocks noGrp="1"/>
          </p:cNvSpPr>
          <p:nvPr>
            <p:ph type="body" sz="quarter" idx="16"/>
          </p:nvPr>
        </p:nvSpPr>
        <p:spPr/>
        <p:txBody>
          <a:bodyPr/>
          <a:lstStyle/>
          <a:p>
            <a:pPr>
              <a:spcBef>
                <a:spcPts val="0"/>
              </a:spcBef>
              <a:spcAft>
                <a:spcPts val="0"/>
              </a:spcAft>
            </a:pPr>
            <a:r>
              <a:rPr lang="en-US" dirty="0"/>
              <a:t>Demo!</a:t>
            </a:r>
          </a:p>
        </p:txBody>
      </p:sp>
      <p:pic>
        <p:nvPicPr>
          <p:cNvPr id="2" name="Picture 1">
            <a:extLst>
              <a:ext uri="{FF2B5EF4-FFF2-40B4-BE49-F238E27FC236}">
                <a16:creationId xmlns:a16="http://schemas.microsoft.com/office/drawing/2014/main" id="{C9456622-1E83-0646-9645-7CC1C3C5468D}"/>
              </a:ext>
            </a:extLst>
          </p:cNvPr>
          <p:cNvPicPr>
            <a:picLocks noChangeAspect="1"/>
          </p:cNvPicPr>
          <p:nvPr/>
        </p:nvPicPr>
        <p:blipFill>
          <a:blip r:embed="rId2"/>
          <a:stretch>
            <a:fillRect/>
          </a:stretch>
        </p:blipFill>
        <p:spPr>
          <a:xfrm>
            <a:off x="2299854" y="1479290"/>
            <a:ext cx="7453312" cy="4245557"/>
          </a:xfrm>
          <a:prstGeom prst="rect">
            <a:avLst/>
          </a:prstGeom>
        </p:spPr>
      </p:pic>
    </p:spTree>
    <p:extLst>
      <p:ext uri="{BB962C8B-B14F-4D97-AF65-F5344CB8AC3E}">
        <p14:creationId xmlns:p14="http://schemas.microsoft.com/office/powerpoint/2010/main" val="12849160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Wrap up</a:t>
            </a:r>
          </a:p>
        </p:txBody>
      </p:sp>
      <p:sp>
        <p:nvSpPr>
          <p:cNvPr id="5" name="Text Placeholder 4">
            <a:extLst>
              <a:ext uri="{FF2B5EF4-FFF2-40B4-BE49-F238E27FC236}">
                <a16:creationId xmlns:a16="http://schemas.microsoft.com/office/drawing/2014/main" id="{FFD68BF5-DF4D-AE44-B8AF-E16DA69D4FC5}"/>
              </a:ext>
            </a:extLst>
          </p:cNvPr>
          <p:cNvSpPr>
            <a:spLocks noGrp="1"/>
          </p:cNvSpPr>
          <p:nvPr>
            <p:ph type="body" idx="11"/>
          </p:nvPr>
        </p:nvSpPr>
        <p:spPr/>
        <p:txBody>
          <a:bodyPr/>
          <a:lstStyle/>
          <a:p>
            <a:r>
              <a:rPr lang="en-US" dirty="0"/>
              <a:t>Questions?</a:t>
            </a:r>
          </a:p>
        </p:txBody>
      </p:sp>
    </p:spTree>
    <p:extLst>
      <p:ext uri="{BB962C8B-B14F-4D97-AF65-F5344CB8AC3E}">
        <p14:creationId xmlns:p14="http://schemas.microsoft.com/office/powerpoint/2010/main" val="23080618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Trailhead</a:t>
            </a:r>
          </a:p>
        </p:txBody>
      </p:sp>
      <p:sp>
        <p:nvSpPr>
          <p:cNvPr id="4" name="Content Placeholder 3">
            <a:extLst>
              <a:ext uri="{FF2B5EF4-FFF2-40B4-BE49-F238E27FC236}">
                <a16:creationId xmlns:a16="http://schemas.microsoft.com/office/drawing/2014/main" id="{0BAB2A6E-25A9-AD43-BEBB-1EC9877CF621}"/>
              </a:ext>
            </a:extLst>
          </p:cNvPr>
          <p:cNvSpPr>
            <a:spLocks noGrp="1"/>
          </p:cNvSpPr>
          <p:nvPr>
            <p:ph sz="quarter" idx="11"/>
          </p:nvPr>
        </p:nvSpPr>
        <p:spPr/>
        <p:txBody>
          <a:bodyPr/>
          <a:lstStyle/>
          <a:p>
            <a:endParaRPr lang="en-US"/>
          </a:p>
        </p:txBody>
      </p:sp>
      <p:sp>
        <p:nvSpPr>
          <p:cNvPr id="8" name="Text Placeholder 7"/>
          <p:cNvSpPr>
            <a:spLocks noGrp="1"/>
          </p:cNvSpPr>
          <p:nvPr>
            <p:ph type="body" sz="quarter" idx="16"/>
          </p:nvPr>
        </p:nvSpPr>
        <p:spPr/>
        <p:txBody>
          <a:bodyPr/>
          <a:lstStyle/>
          <a:p>
            <a:pPr>
              <a:spcBef>
                <a:spcPts val="0"/>
              </a:spcBef>
              <a:spcAft>
                <a:spcPts val="0"/>
              </a:spcAft>
            </a:pPr>
            <a:r>
              <a:rPr lang="en-US" dirty="0"/>
              <a:t>https://</a:t>
            </a:r>
            <a:r>
              <a:rPr lang="en-US" dirty="0" err="1"/>
              <a:t>sforce.co</a:t>
            </a:r>
            <a:r>
              <a:rPr lang="en-US" dirty="0"/>
              <a:t>/2OypIcz</a:t>
            </a:r>
          </a:p>
        </p:txBody>
      </p:sp>
      <p:pic>
        <p:nvPicPr>
          <p:cNvPr id="3074" name="Picture 2" descr="https://lh5.googleusercontent.com/sdjEiH7ctc0j5_EZ-j7zAhSmY8uXxWvzrp7pzpW42um5UL6SLfCJw58SmR5eDjwjjuTh_LiCqA5XbuL-o9UMXRtl9_c7wsQndLf2-MAkmWo1Nxy-W08qnbeebMjPFHslIOJouyrgfWo">
            <a:extLst>
              <a:ext uri="{FF2B5EF4-FFF2-40B4-BE49-F238E27FC236}">
                <a16:creationId xmlns:a16="http://schemas.microsoft.com/office/drawing/2014/main" id="{3D12D408-5528-B847-BD07-BE91209FA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09" y="1778671"/>
            <a:ext cx="4632758" cy="39363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5B9EED2-47FD-864E-B951-38427A8BA204}"/>
              </a:ext>
            </a:extLst>
          </p:cNvPr>
          <p:cNvPicPr>
            <a:picLocks noChangeAspect="1"/>
          </p:cNvPicPr>
          <p:nvPr/>
        </p:nvPicPr>
        <p:blipFill>
          <a:blip r:embed="rId3"/>
          <a:stretch>
            <a:fillRect/>
          </a:stretch>
        </p:blipFill>
        <p:spPr>
          <a:xfrm>
            <a:off x="6988030" y="1778671"/>
            <a:ext cx="3947826" cy="3947826"/>
          </a:xfrm>
          <a:prstGeom prst="rect">
            <a:avLst/>
          </a:prstGeom>
        </p:spPr>
      </p:pic>
    </p:spTree>
    <p:extLst>
      <p:ext uri="{BB962C8B-B14F-4D97-AF65-F5344CB8AC3E}">
        <p14:creationId xmlns:p14="http://schemas.microsoft.com/office/powerpoint/2010/main" val="2519640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13ABB-7CC1-3F4D-B925-3B2A839F14D2}"/>
              </a:ext>
            </a:extLst>
          </p:cNvPr>
          <p:cNvPicPr>
            <a:picLocks noChangeAspect="1"/>
          </p:cNvPicPr>
          <p:nvPr/>
        </p:nvPicPr>
        <p:blipFill>
          <a:blip r:embed="rId2"/>
          <a:stretch>
            <a:fillRect/>
          </a:stretch>
        </p:blipFill>
        <p:spPr>
          <a:xfrm flipH="1">
            <a:off x="8039128" y="5434445"/>
            <a:ext cx="476588" cy="679492"/>
          </a:xfrm>
          <a:prstGeom prst="rect">
            <a:avLst/>
          </a:prstGeom>
        </p:spPr>
      </p:pic>
    </p:spTree>
    <p:extLst>
      <p:ext uri="{BB962C8B-B14F-4D97-AF65-F5344CB8AC3E}">
        <p14:creationId xmlns:p14="http://schemas.microsoft.com/office/powerpoint/2010/main" val="1580903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571500" y="1717149"/>
            <a:ext cx="11045952" cy="2289556"/>
          </a:xfrm>
        </p:spPr>
        <p:txBody>
          <a:bodyPr/>
          <a:lstStyle/>
          <a:p>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spcBef>
                <a:spcPts val="600"/>
              </a:spcBef>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spcBef>
                <a:spcPts val="600"/>
              </a:spcBef>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p:txBody>
      </p:sp>
      <p:sp>
        <p:nvSpPr>
          <p:cNvPr id="14" name="Text Placeholder 13"/>
          <p:cNvSpPr>
            <a:spLocks noGrp="1"/>
          </p:cNvSpPr>
          <p:nvPr>
            <p:ph type="body" sz="quarter" idx="16"/>
          </p:nvPr>
        </p:nvSpPr>
        <p:spPr/>
        <p:txBody>
          <a:bodyPr/>
          <a:lstStyle/>
          <a:p>
            <a:r>
              <a:rPr lang="en-US"/>
              <a:t>Statement under the Private Securities Litigation Reform Act of 1995</a:t>
            </a:r>
            <a:endParaRPr lang="en-US" dirty="0"/>
          </a:p>
        </p:txBody>
      </p:sp>
      <p:sp>
        <p:nvSpPr>
          <p:cNvPr id="7" name="Title 6"/>
          <p:cNvSpPr>
            <a:spLocks noGrp="1"/>
          </p:cNvSpPr>
          <p:nvPr>
            <p:ph type="title"/>
          </p:nvPr>
        </p:nvSpPr>
        <p:spPr/>
        <p:txBody>
          <a:bodyPr/>
          <a:lstStyle/>
          <a:p>
            <a:r>
              <a:rPr lang="en-US" dirty="0"/>
              <a:t>Forward-Looking Statement</a:t>
            </a:r>
          </a:p>
        </p:txBody>
      </p:sp>
      <p:pic>
        <p:nvPicPr>
          <p:cNvPr id="6" name="pasted-image.pdf" descr="pasted-image.pdf"/>
          <p:cNvPicPr>
            <a:picLocks noChangeAspect="1"/>
          </p:cNvPicPr>
          <p:nvPr/>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3491307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Slides</a:t>
            </a:r>
          </a:p>
        </p:txBody>
      </p:sp>
      <p:sp>
        <p:nvSpPr>
          <p:cNvPr id="8" name="Text Placeholder 7"/>
          <p:cNvSpPr>
            <a:spLocks noGrp="1"/>
          </p:cNvSpPr>
          <p:nvPr>
            <p:ph type="body" sz="quarter" idx="16"/>
          </p:nvPr>
        </p:nvSpPr>
        <p:spPr/>
        <p:txBody>
          <a:bodyPr/>
          <a:lstStyle/>
          <a:p>
            <a:pPr>
              <a:spcBef>
                <a:spcPts val="0"/>
              </a:spcBef>
              <a:spcAft>
                <a:spcPts val="0"/>
              </a:spcAft>
            </a:pPr>
            <a:r>
              <a:rPr lang="en-US" dirty="0"/>
              <a:t>https://</a:t>
            </a:r>
            <a:r>
              <a:rPr lang="en-US" dirty="0" err="1"/>
              <a:t>bit.ly</a:t>
            </a:r>
            <a:r>
              <a:rPr lang="en-US" dirty="0"/>
              <a:t>/2CPHZ4j</a:t>
            </a:r>
          </a:p>
        </p:txBody>
      </p:sp>
      <p:pic>
        <p:nvPicPr>
          <p:cNvPr id="1026" name="Picture 2" descr="https://lh4.googleusercontent.com/PcJlyxTPlQzxX3mizf6b06MiYMQOgpC61NioFcIZ5GeNL43e01sSR-O7tclDiXjeJN6HGQwmmRpyusCIQAMq_EL0F01kbkgjkdB1O69xjzqFbsRuM9JyJOeRuea02kG6jtI1oWnHZYc">
            <a:extLst>
              <a:ext uri="{FF2B5EF4-FFF2-40B4-BE49-F238E27FC236}">
                <a16:creationId xmlns:a16="http://schemas.microsoft.com/office/drawing/2014/main" id="{3E922382-2B35-0C49-B8A0-BC4C6EAA1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91" y="1687294"/>
            <a:ext cx="5527917" cy="41459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7341E94-B3C6-134B-8C4E-CA1DB3097CAA}"/>
              </a:ext>
            </a:extLst>
          </p:cNvPr>
          <p:cNvPicPr>
            <a:picLocks noChangeAspect="1"/>
          </p:cNvPicPr>
          <p:nvPr/>
        </p:nvPicPr>
        <p:blipFill>
          <a:blip r:embed="rId3"/>
          <a:stretch>
            <a:fillRect/>
          </a:stretch>
        </p:blipFill>
        <p:spPr>
          <a:xfrm>
            <a:off x="7272552" y="1687294"/>
            <a:ext cx="4145938" cy="4145938"/>
          </a:xfrm>
          <a:prstGeom prst="rect">
            <a:avLst/>
          </a:prstGeom>
        </p:spPr>
      </p:pic>
    </p:spTree>
    <p:extLst>
      <p:ext uri="{BB962C8B-B14F-4D97-AF65-F5344CB8AC3E}">
        <p14:creationId xmlns:p14="http://schemas.microsoft.com/office/powerpoint/2010/main" val="29278618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a:t>
            </a:r>
          </a:p>
        </p:txBody>
      </p:sp>
      <p:sp>
        <p:nvSpPr>
          <p:cNvPr id="8" name="Text Placeholder 7"/>
          <p:cNvSpPr>
            <a:spLocks noGrp="1"/>
          </p:cNvSpPr>
          <p:nvPr>
            <p:ph type="body" sz="quarter" idx="16"/>
          </p:nvPr>
        </p:nvSpPr>
        <p:spPr/>
        <p:txBody>
          <a:bodyPr/>
          <a:lstStyle/>
          <a:p>
            <a:pPr>
              <a:spcBef>
                <a:spcPts val="0"/>
              </a:spcBef>
              <a:spcAft>
                <a:spcPts val="0"/>
              </a:spcAft>
            </a:pPr>
            <a:r>
              <a:rPr lang="en-US" dirty="0"/>
              <a:t>https://</a:t>
            </a:r>
            <a:r>
              <a:rPr lang="en-US" dirty="0" err="1"/>
              <a:t>bit.ly</a:t>
            </a:r>
            <a:r>
              <a:rPr lang="en-US" dirty="0"/>
              <a:t>/2x7JggS</a:t>
            </a:r>
          </a:p>
        </p:txBody>
      </p:sp>
      <p:pic>
        <p:nvPicPr>
          <p:cNvPr id="2050" name="Picture 2" descr="Octocat.png">
            <a:extLst>
              <a:ext uri="{FF2B5EF4-FFF2-40B4-BE49-F238E27FC236}">
                <a16:creationId xmlns:a16="http://schemas.microsoft.com/office/drawing/2014/main" id="{352480CB-87F9-EB4D-B836-6DBF97FF1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680132"/>
            <a:ext cx="5098472" cy="42380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7E5970A-06BB-5842-8279-2F0E5D090D77}"/>
              </a:ext>
            </a:extLst>
          </p:cNvPr>
          <p:cNvPicPr>
            <a:picLocks noChangeAspect="1"/>
          </p:cNvPicPr>
          <p:nvPr/>
        </p:nvPicPr>
        <p:blipFill>
          <a:blip r:embed="rId3"/>
          <a:stretch>
            <a:fillRect/>
          </a:stretch>
        </p:blipFill>
        <p:spPr>
          <a:xfrm>
            <a:off x="6946467" y="1680132"/>
            <a:ext cx="4238099" cy="4238099"/>
          </a:xfrm>
          <a:prstGeom prst="rect">
            <a:avLst/>
          </a:prstGeom>
        </p:spPr>
      </p:pic>
    </p:spTree>
    <p:extLst>
      <p:ext uri="{BB962C8B-B14F-4D97-AF65-F5344CB8AC3E}">
        <p14:creationId xmlns:p14="http://schemas.microsoft.com/office/powerpoint/2010/main" val="42149633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1"/>
          </p:nvPr>
        </p:nvSpPr>
        <p:spPr/>
        <p:txBody>
          <a:bodyPr/>
          <a:lstStyle/>
          <a:p>
            <a:pPr lvl="1"/>
            <a:r>
              <a:rPr lang="en-US" sz="2000" dirty="0"/>
              <a:t>What is it?</a:t>
            </a:r>
          </a:p>
          <a:p>
            <a:pPr lvl="1"/>
            <a:r>
              <a:rPr lang="en-US" sz="2000" dirty="0"/>
              <a:t>Why use it?</a:t>
            </a:r>
          </a:p>
          <a:p>
            <a:pPr lvl="1"/>
            <a:r>
              <a:rPr lang="en-US" sz="2000" dirty="0"/>
              <a:t>Why not use it?</a:t>
            </a:r>
          </a:p>
          <a:p>
            <a:pPr lvl="1"/>
            <a:r>
              <a:rPr lang="en-US" sz="2000" dirty="0"/>
              <a:t>How does it work (Demo)?</a:t>
            </a:r>
          </a:p>
          <a:p>
            <a:endParaRPr lang="en-US" dirty="0"/>
          </a:p>
        </p:txBody>
      </p:sp>
      <p:sp>
        <p:nvSpPr>
          <p:cNvPr id="4" name="Text Placeholder 3"/>
          <p:cNvSpPr>
            <a:spLocks noGrp="1"/>
          </p:cNvSpPr>
          <p:nvPr>
            <p:ph type="body" sz="quarter" idx="16"/>
          </p:nvPr>
        </p:nvSpPr>
        <p:spPr/>
        <p:txBody>
          <a:bodyPr/>
          <a:lstStyle/>
          <a:p>
            <a:r>
              <a:rPr lang="en-US" dirty="0"/>
              <a:t>What’s coming!</a:t>
            </a:r>
          </a:p>
        </p:txBody>
      </p:sp>
      <p:pic>
        <p:nvPicPr>
          <p:cNvPr id="8" name="Picture 7">
            <a:extLst>
              <a:ext uri="{FF2B5EF4-FFF2-40B4-BE49-F238E27FC236}">
                <a16:creationId xmlns:a16="http://schemas.microsoft.com/office/drawing/2014/main" id="{D3EE5D3E-7FC6-9B44-BE49-A18FC8ADC3AE}"/>
              </a:ext>
            </a:extLst>
          </p:cNvPr>
          <p:cNvPicPr>
            <a:picLocks noChangeAspect="1"/>
          </p:cNvPicPr>
          <p:nvPr/>
        </p:nvPicPr>
        <p:blipFill>
          <a:blip r:embed="rId2"/>
          <a:stretch>
            <a:fillRect/>
          </a:stretch>
        </p:blipFill>
        <p:spPr>
          <a:xfrm>
            <a:off x="7230034" y="5914967"/>
            <a:ext cx="813005" cy="657577"/>
          </a:xfrm>
          <a:prstGeom prst="rect">
            <a:avLst/>
          </a:prstGeom>
        </p:spPr>
      </p:pic>
    </p:spTree>
    <p:extLst>
      <p:ext uri="{BB962C8B-B14F-4D97-AF65-F5344CB8AC3E}">
        <p14:creationId xmlns:p14="http://schemas.microsoft.com/office/powerpoint/2010/main" val="4277905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1"/>
          </p:nvPr>
        </p:nvSpPr>
        <p:spPr/>
        <p:txBody>
          <a:bodyPr/>
          <a:lstStyle/>
          <a:p>
            <a:pPr lvl="1"/>
            <a:r>
              <a:rPr lang="en-US" dirty="0"/>
              <a:t>A single API that returns</a:t>
            </a:r>
            <a:br>
              <a:rPr lang="en-US" dirty="0"/>
            </a:br>
            <a:r>
              <a:rPr lang="en-US" dirty="0"/>
              <a:t>both UI and record data</a:t>
            </a:r>
          </a:p>
        </p:txBody>
      </p:sp>
      <p:sp>
        <p:nvSpPr>
          <p:cNvPr id="4" name="Text Placeholder 3"/>
          <p:cNvSpPr>
            <a:spLocks noGrp="1"/>
          </p:cNvSpPr>
          <p:nvPr>
            <p:ph type="body" sz="quarter" idx="16"/>
          </p:nvPr>
        </p:nvSpPr>
        <p:spPr/>
        <p:txBody>
          <a:bodyPr/>
          <a:lstStyle/>
          <a:p>
            <a:r>
              <a:rPr lang="en-US" dirty="0"/>
              <a:t>What is it?</a:t>
            </a:r>
          </a:p>
        </p:txBody>
      </p:sp>
      <p:pic>
        <p:nvPicPr>
          <p:cNvPr id="2" name="Picture 1">
            <a:extLst>
              <a:ext uri="{FF2B5EF4-FFF2-40B4-BE49-F238E27FC236}">
                <a16:creationId xmlns:a16="http://schemas.microsoft.com/office/drawing/2014/main" id="{BBCFAAB7-AE77-8946-830D-449919A8916C}"/>
              </a:ext>
            </a:extLst>
          </p:cNvPr>
          <p:cNvPicPr>
            <a:picLocks noChangeAspect="1"/>
          </p:cNvPicPr>
          <p:nvPr/>
        </p:nvPicPr>
        <p:blipFill>
          <a:blip r:embed="rId2"/>
          <a:stretch>
            <a:fillRect/>
          </a:stretch>
        </p:blipFill>
        <p:spPr>
          <a:xfrm>
            <a:off x="4105847" y="521107"/>
            <a:ext cx="7931933" cy="4828133"/>
          </a:xfrm>
          <a:prstGeom prst="rect">
            <a:avLst/>
          </a:prstGeom>
        </p:spPr>
      </p:pic>
      <p:pic>
        <p:nvPicPr>
          <p:cNvPr id="10" name="pasted-image.pdf" descr="pasted-image.pdf">
            <a:extLst>
              <a:ext uri="{FF2B5EF4-FFF2-40B4-BE49-F238E27FC236}">
                <a16:creationId xmlns:a16="http://schemas.microsoft.com/office/drawing/2014/main" id="{A939BE49-401E-2F46-9208-BE2B324AA7F2}"/>
              </a:ext>
            </a:extLst>
          </p:cNvPr>
          <p:cNvPicPr>
            <a:picLocks noChangeAspect="1"/>
          </p:cNvPicPr>
          <p:nvPr/>
        </p:nvPicPr>
        <p:blipFill>
          <a:blip r:embed="rId3">
            <a:extLst/>
          </a:blip>
          <a:stretch>
            <a:fillRect/>
          </a:stretch>
        </p:blipFill>
        <p:spPr>
          <a:xfrm>
            <a:off x="7249207" y="5813050"/>
            <a:ext cx="601764" cy="708677"/>
          </a:xfrm>
          <a:prstGeom prst="rect">
            <a:avLst/>
          </a:prstGeom>
          <a:ln w="12700">
            <a:miter lim="400000"/>
          </a:ln>
        </p:spPr>
      </p:pic>
    </p:spTree>
    <p:extLst>
      <p:ext uri="{BB962C8B-B14F-4D97-AF65-F5344CB8AC3E}">
        <p14:creationId xmlns:p14="http://schemas.microsoft.com/office/powerpoint/2010/main" val="7466041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0"/>
          </p:nvPr>
        </p:nvSpPr>
        <p:spPr>
          <a:xfrm>
            <a:off x="5954530" y="2450085"/>
            <a:ext cx="5662922" cy="3537966"/>
          </a:xfrm>
        </p:spPr>
        <p:txBody>
          <a:bodyPr/>
          <a:lstStyle/>
          <a:p>
            <a:pPr marL="342900" indent="-342900">
              <a:buFont typeface="Arial" panose="020B0604020202020204" pitchFamily="34" charset="0"/>
              <a:buChar char="•"/>
            </a:pPr>
            <a:r>
              <a:rPr lang="en-US" dirty="0"/>
              <a:t>User Interface API</a:t>
            </a:r>
          </a:p>
          <a:p>
            <a:pPr marL="525463" lvl="1" indent="-342900">
              <a:buFont typeface="Arial" panose="020B0604020202020204" pitchFamily="34" charset="0"/>
              <a:buChar char="•"/>
            </a:pPr>
            <a:r>
              <a:rPr lang="en-US" dirty="0"/>
              <a:t>Respond to metadata changes, e.g. Layouts, Pick lists, FLS, Sharing, and other declarative functions</a:t>
            </a:r>
          </a:p>
          <a:p>
            <a:pPr lvl="1" indent="0">
              <a:buNone/>
            </a:pPr>
            <a:endParaRPr lang="en-US" dirty="0"/>
          </a:p>
          <a:p>
            <a:pPr marL="342900" indent="-342900">
              <a:buFont typeface="Arial" panose="020B0604020202020204" pitchFamily="34" charset="0"/>
              <a:buChar char="•"/>
            </a:pPr>
            <a:r>
              <a:rPr lang="en-US" dirty="0"/>
              <a:t>Lightning Data Service</a:t>
            </a:r>
          </a:p>
          <a:p>
            <a:pPr marL="525463" lvl="1" indent="-342900">
              <a:buFont typeface="Arial" panose="020B0604020202020204" pitchFamily="34" charset="0"/>
              <a:buChar char="•"/>
            </a:pPr>
            <a:r>
              <a:rPr lang="en-US" dirty="0"/>
              <a:t>Provide JavaScript API and caching for record CRUD in your Lightning component – without requiring APEX</a:t>
            </a:r>
          </a:p>
        </p:txBody>
      </p:sp>
      <p:sp>
        <p:nvSpPr>
          <p:cNvPr id="4" name="Text Placeholder 3"/>
          <p:cNvSpPr>
            <a:spLocks noGrp="1"/>
          </p:cNvSpPr>
          <p:nvPr>
            <p:ph type="body" sz="quarter" idx="16"/>
          </p:nvPr>
        </p:nvSpPr>
        <p:spPr/>
        <p:txBody>
          <a:bodyPr/>
          <a:lstStyle/>
          <a:p>
            <a:pPr>
              <a:spcBef>
                <a:spcPts val="0"/>
              </a:spcBef>
              <a:spcAft>
                <a:spcPts val="0"/>
              </a:spcAft>
            </a:pPr>
            <a:r>
              <a:rPr lang="en-US" dirty="0"/>
              <a:t>Tools to help you create custom UI easier</a:t>
            </a:r>
          </a:p>
        </p:txBody>
      </p:sp>
      <p:grpSp>
        <p:nvGrpSpPr>
          <p:cNvPr id="13" name="Group 12">
            <a:extLst>
              <a:ext uri="{FF2B5EF4-FFF2-40B4-BE49-F238E27FC236}">
                <a16:creationId xmlns:a16="http://schemas.microsoft.com/office/drawing/2014/main" id="{F71CDD94-2C9C-704F-A10D-8D046E7915B0}"/>
              </a:ext>
            </a:extLst>
          </p:cNvPr>
          <p:cNvGrpSpPr/>
          <p:nvPr/>
        </p:nvGrpSpPr>
        <p:grpSpPr>
          <a:xfrm>
            <a:off x="571500" y="2450085"/>
            <a:ext cx="5044209" cy="4113612"/>
            <a:chOff x="571500" y="1764285"/>
            <a:chExt cx="5044209" cy="4113612"/>
          </a:xfrm>
        </p:grpSpPr>
        <p:pic>
          <p:nvPicPr>
            <p:cNvPr id="2" name="Picture 1">
              <a:extLst>
                <a:ext uri="{FF2B5EF4-FFF2-40B4-BE49-F238E27FC236}">
                  <a16:creationId xmlns:a16="http://schemas.microsoft.com/office/drawing/2014/main" id="{BC1FA611-C16F-6F4A-8902-42F0FB02E712}"/>
                </a:ext>
              </a:extLst>
            </p:cNvPr>
            <p:cNvPicPr>
              <a:picLocks noChangeAspect="1"/>
            </p:cNvPicPr>
            <p:nvPr/>
          </p:nvPicPr>
          <p:blipFill>
            <a:blip r:embed="rId2"/>
            <a:stretch>
              <a:fillRect/>
            </a:stretch>
          </p:blipFill>
          <p:spPr>
            <a:xfrm>
              <a:off x="571500" y="1764285"/>
              <a:ext cx="4686123" cy="3756892"/>
            </a:xfrm>
            <a:prstGeom prst="rect">
              <a:avLst/>
            </a:prstGeom>
          </p:spPr>
        </p:pic>
        <p:pic>
          <p:nvPicPr>
            <p:cNvPr id="5" name="Picture 4">
              <a:extLst>
                <a:ext uri="{FF2B5EF4-FFF2-40B4-BE49-F238E27FC236}">
                  <a16:creationId xmlns:a16="http://schemas.microsoft.com/office/drawing/2014/main" id="{A5512E19-7ABF-B14A-9825-9FF685F1FA30}"/>
                </a:ext>
              </a:extLst>
            </p:cNvPr>
            <p:cNvPicPr>
              <a:picLocks noChangeAspect="1"/>
            </p:cNvPicPr>
            <p:nvPr/>
          </p:nvPicPr>
          <p:blipFill>
            <a:blip r:embed="rId3"/>
            <a:stretch>
              <a:fillRect/>
            </a:stretch>
          </p:blipFill>
          <p:spPr>
            <a:xfrm>
              <a:off x="855084" y="1939636"/>
              <a:ext cx="1100281" cy="1100281"/>
            </a:xfrm>
            <a:prstGeom prst="rect">
              <a:avLst/>
            </a:prstGeom>
          </p:spPr>
        </p:pic>
        <p:pic>
          <p:nvPicPr>
            <p:cNvPr id="6" name="Picture 5">
              <a:extLst>
                <a:ext uri="{FF2B5EF4-FFF2-40B4-BE49-F238E27FC236}">
                  <a16:creationId xmlns:a16="http://schemas.microsoft.com/office/drawing/2014/main" id="{6D430935-FFAF-B741-BAA6-86CC22836344}"/>
                </a:ext>
              </a:extLst>
            </p:cNvPr>
            <p:cNvPicPr>
              <a:picLocks noChangeAspect="1"/>
            </p:cNvPicPr>
            <p:nvPr/>
          </p:nvPicPr>
          <p:blipFill>
            <a:blip r:embed="rId4"/>
            <a:stretch>
              <a:fillRect/>
            </a:stretch>
          </p:blipFill>
          <p:spPr>
            <a:xfrm>
              <a:off x="2368534" y="2019605"/>
              <a:ext cx="1020312" cy="1020312"/>
            </a:xfrm>
            <a:prstGeom prst="rect">
              <a:avLst/>
            </a:prstGeom>
          </p:spPr>
        </p:pic>
        <p:pic>
          <p:nvPicPr>
            <p:cNvPr id="8" name="Picture 7">
              <a:extLst>
                <a:ext uri="{FF2B5EF4-FFF2-40B4-BE49-F238E27FC236}">
                  <a16:creationId xmlns:a16="http://schemas.microsoft.com/office/drawing/2014/main" id="{91C84702-37FF-6A47-BCE9-A95C506DC0D6}"/>
                </a:ext>
              </a:extLst>
            </p:cNvPr>
            <p:cNvPicPr>
              <a:picLocks noChangeAspect="1"/>
            </p:cNvPicPr>
            <p:nvPr/>
          </p:nvPicPr>
          <p:blipFill>
            <a:blip r:embed="rId5"/>
            <a:stretch>
              <a:fillRect/>
            </a:stretch>
          </p:blipFill>
          <p:spPr>
            <a:xfrm>
              <a:off x="3727667" y="2146396"/>
              <a:ext cx="1191135" cy="828616"/>
            </a:xfrm>
            <a:prstGeom prst="rect">
              <a:avLst/>
            </a:prstGeom>
          </p:spPr>
        </p:pic>
        <p:pic>
          <p:nvPicPr>
            <p:cNvPr id="9" name="Picture 8">
              <a:extLst>
                <a:ext uri="{FF2B5EF4-FFF2-40B4-BE49-F238E27FC236}">
                  <a16:creationId xmlns:a16="http://schemas.microsoft.com/office/drawing/2014/main" id="{330E33C7-1D85-5042-9E3C-2530239EDFDD}"/>
                </a:ext>
              </a:extLst>
            </p:cNvPr>
            <p:cNvPicPr>
              <a:picLocks noChangeAspect="1"/>
            </p:cNvPicPr>
            <p:nvPr/>
          </p:nvPicPr>
          <p:blipFill>
            <a:blip r:embed="rId6"/>
            <a:stretch>
              <a:fillRect/>
            </a:stretch>
          </p:blipFill>
          <p:spPr>
            <a:xfrm>
              <a:off x="656489" y="3113352"/>
              <a:ext cx="1497469" cy="1058757"/>
            </a:xfrm>
            <a:prstGeom prst="rect">
              <a:avLst/>
            </a:prstGeom>
          </p:spPr>
        </p:pic>
        <p:pic>
          <p:nvPicPr>
            <p:cNvPr id="10" name="Picture 9">
              <a:extLst>
                <a:ext uri="{FF2B5EF4-FFF2-40B4-BE49-F238E27FC236}">
                  <a16:creationId xmlns:a16="http://schemas.microsoft.com/office/drawing/2014/main" id="{EAD745D5-0013-D148-B43C-7345E3F07B84}"/>
                </a:ext>
              </a:extLst>
            </p:cNvPr>
            <p:cNvPicPr>
              <a:picLocks noChangeAspect="1"/>
            </p:cNvPicPr>
            <p:nvPr/>
          </p:nvPicPr>
          <p:blipFill>
            <a:blip r:embed="rId7"/>
            <a:stretch>
              <a:fillRect/>
            </a:stretch>
          </p:blipFill>
          <p:spPr>
            <a:xfrm>
              <a:off x="2345881" y="3039917"/>
              <a:ext cx="1065617" cy="1064285"/>
            </a:xfrm>
            <a:prstGeom prst="rect">
              <a:avLst/>
            </a:prstGeom>
          </p:spPr>
        </p:pic>
        <p:pic>
          <p:nvPicPr>
            <p:cNvPr id="11" name="Picture 10">
              <a:extLst>
                <a:ext uri="{FF2B5EF4-FFF2-40B4-BE49-F238E27FC236}">
                  <a16:creationId xmlns:a16="http://schemas.microsoft.com/office/drawing/2014/main" id="{28DC0BE6-5247-494D-9BE7-37AE10DFC760}"/>
                </a:ext>
              </a:extLst>
            </p:cNvPr>
            <p:cNvPicPr>
              <a:picLocks noChangeAspect="1"/>
            </p:cNvPicPr>
            <p:nvPr/>
          </p:nvPicPr>
          <p:blipFill>
            <a:blip r:embed="rId8"/>
            <a:stretch>
              <a:fillRect/>
            </a:stretch>
          </p:blipFill>
          <p:spPr>
            <a:xfrm>
              <a:off x="3589775" y="3156268"/>
              <a:ext cx="1466918" cy="1015841"/>
            </a:xfrm>
            <a:prstGeom prst="rect">
              <a:avLst/>
            </a:prstGeom>
          </p:spPr>
        </p:pic>
        <p:pic>
          <p:nvPicPr>
            <p:cNvPr id="12" name="Picture 11">
              <a:extLst>
                <a:ext uri="{FF2B5EF4-FFF2-40B4-BE49-F238E27FC236}">
                  <a16:creationId xmlns:a16="http://schemas.microsoft.com/office/drawing/2014/main" id="{75578C99-03D5-5C4D-BA6F-480CCF2C1E33}"/>
                </a:ext>
              </a:extLst>
            </p:cNvPr>
            <p:cNvPicPr>
              <a:picLocks noChangeAspect="1"/>
            </p:cNvPicPr>
            <p:nvPr/>
          </p:nvPicPr>
          <p:blipFill>
            <a:blip r:embed="rId9"/>
            <a:stretch>
              <a:fillRect/>
            </a:stretch>
          </p:blipFill>
          <p:spPr>
            <a:xfrm>
              <a:off x="3189825" y="4144401"/>
              <a:ext cx="2425884" cy="1733496"/>
            </a:xfrm>
            <a:prstGeom prst="rect">
              <a:avLst/>
            </a:prstGeom>
          </p:spPr>
        </p:pic>
      </p:grpSp>
    </p:spTree>
    <p:extLst>
      <p:ext uri="{BB962C8B-B14F-4D97-AF65-F5344CB8AC3E}">
        <p14:creationId xmlns:p14="http://schemas.microsoft.com/office/powerpoint/2010/main" val="1791636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11" name="Content Placeholder 10">
            <a:extLst>
              <a:ext uri="{FF2B5EF4-FFF2-40B4-BE49-F238E27FC236}">
                <a16:creationId xmlns:a16="http://schemas.microsoft.com/office/drawing/2014/main" id="{2ECF5A76-2855-904E-8975-F038FF1980C5}"/>
              </a:ext>
            </a:extLst>
          </p:cNvPr>
          <p:cNvSpPr>
            <a:spLocks noGrp="1"/>
          </p:cNvSpPr>
          <p:nvPr>
            <p:ph sz="quarter" idx="11"/>
          </p:nvPr>
        </p:nvSpPr>
        <p:spPr/>
        <p:txBody>
          <a:bodyPr/>
          <a:lstStyle/>
          <a:p>
            <a:endParaRPr lang="en-US"/>
          </a:p>
        </p:txBody>
      </p:sp>
      <p:sp>
        <p:nvSpPr>
          <p:cNvPr id="8" name="Text Placeholder 7"/>
          <p:cNvSpPr>
            <a:spLocks noGrp="1"/>
          </p:cNvSpPr>
          <p:nvPr>
            <p:ph type="body" sz="quarter" idx="16"/>
          </p:nvPr>
        </p:nvSpPr>
        <p:spPr/>
        <p:txBody>
          <a:bodyPr/>
          <a:lstStyle/>
          <a:p>
            <a:r>
              <a:rPr lang="en-US" dirty="0"/>
              <a:t>Lightning Technology Stack</a:t>
            </a:r>
          </a:p>
        </p:txBody>
      </p:sp>
      <p:pic>
        <p:nvPicPr>
          <p:cNvPr id="2" name="Picture 1">
            <a:extLst>
              <a:ext uri="{FF2B5EF4-FFF2-40B4-BE49-F238E27FC236}">
                <a16:creationId xmlns:a16="http://schemas.microsoft.com/office/drawing/2014/main" id="{35232F59-9EFC-DE42-985A-DB491FCC1038}"/>
              </a:ext>
            </a:extLst>
          </p:cNvPr>
          <p:cNvPicPr>
            <a:picLocks noChangeAspect="1"/>
          </p:cNvPicPr>
          <p:nvPr/>
        </p:nvPicPr>
        <p:blipFill>
          <a:blip r:embed="rId2"/>
          <a:stretch>
            <a:fillRect/>
          </a:stretch>
        </p:blipFill>
        <p:spPr>
          <a:xfrm>
            <a:off x="1402773" y="1479290"/>
            <a:ext cx="8784936" cy="4802432"/>
          </a:xfrm>
          <a:prstGeom prst="rect">
            <a:avLst/>
          </a:prstGeom>
          <a:ln>
            <a:noFill/>
          </a:ln>
        </p:spPr>
      </p:pic>
    </p:spTree>
    <p:extLst>
      <p:ext uri="{BB962C8B-B14F-4D97-AF65-F5344CB8AC3E}">
        <p14:creationId xmlns:p14="http://schemas.microsoft.com/office/powerpoint/2010/main" val="21310950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1"/>
          </p:nvPr>
        </p:nvSpPr>
        <p:spPr/>
        <p:txBody>
          <a:bodyPr/>
          <a:lstStyle/>
          <a:p>
            <a:pPr lvl="1"/>
            <a:r>
              <a:rPr lang="en-US" sz="2400" dirty="0"/>
              <a:t>Smart Payloads</a:t>
            </a:r>
          </a:p>
          <a:p>
            <a:pPr lvl="2"/>
            <a:r>
              <a:rPr lang="en-US" sz="2000" dirty="0"/>
              <a:t>metadata + data</a:t>
            </a:r>
          </a:p>
          <a:p>
            <a:pPr lvl="1"/>
            <a:r>
              <a:rPr lang="en-US" sz="2400" dirty="0"/>
              <a:t>Formatted and Localized Display Values</a:t>
            </a:r>
          </a:p>
          <a:p>
            <a:pPr lvl="1"/>
            <a:r>
              <a:rPr lang="en-US" sz="2400" dirty="0"/>
              <a:t>Field-Level Security and Sharing Rules</a:t>
            </a:r>
          </a:p>
          <a:p>
            <a:pPr lvl="1"/>
            <a:r>
              <a:rPr lang="en-US" sz="2400" dirty="0"/>
              <a:t>Business Logic</a:t>
            </a:r>
          </a:p>
          <a:p>
            <a:pPr lvl="1"/>
            <a:r>
              <a:rPr lang="en-US" sz="2400" dirty="0"/>
              <a:t>Layout Type and Form Factors</a:t>
            </a:r>
          </a:p>
          <a:p>
            <a:pPr lvl="1"/>
            <a:r>
              <a:rPr lang="en-US" sz="2400" dirty="0"/>
              <a:t>Access Modes</a:t>
            </a:r>
          </a:p>
          <a:p>
            <a:endParaRPr lang="en-US" dirty="0"/>
          </a:p>
        </p:txBody>
      </p:sp>
      <p:sp>
        <p:nvSpPr>
          <p:cNvPr id="4" name="Text Placeholder 3"/>
          <p:cNvSpPr>
            <a:spLocks noGrp="1"/>
          </p:cNvSpPr>
          <p:nvPr>
            <p:ph type="body" sz="quarter" idx="16"/>
          </p:nvPr>
        </p:nvSpPr>
        <p:spPr/>
        <p:txBody>
          <a:bodyPr/>
          <a:lstStyle/>
          <a:p>
            <a:r>
              <a:rPr lang="en-US" dirty="0"/>
              <a:t>Benefits</a:t>
            </a:r>
          </a:p>
        </p:txBody>
      </p:sp>
    </p:spTree>
    <p:extLst>
      <p:ext uri="{BB962C8B-B14F-4D97-AF65-F5344CB8AC3E}">
        <p14:creationId xmlns:p14="http://schemas.microsoft.com/office/powerpoint/2010/main" val="3325010008"/>
      </p:ext>
    </p:extLst>
  </p:cSld>
  <p:clrMapOvr>
    <a:masterClrMapping/>
  </p:clrMapOvr>
  <p:transition>
    <p:fade/>
  </p:transition>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114928</TotalTime>
  <Words>704</Words>
  <Application>Microsoft Macintosh PowerPoint</Application>
  <PresentationFormat>Custom</PresentationFormat>
  <Paragraphs>72</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ＭＳ Ｐゴシック</vt:lpstr>
      <vt:lpstr>Arial</vt:lpstr>
      <vt:lpstr>Calibri</vt:lpstr>
      <vt:lpstr>Gill Sans</vt:lpstr>
      <vt:lpstr>Salesforce Sans</vt:lpstr>
      <vt:lpstr>Salesforce Sans Light</vt:lpstr>
      <vt:lpstr>VAG Rounded Std Light</vt:lpstr>
      <vt:lpstr>Wingdings</vt:lpstr>
      <vt:lpstr>Salesforce PPT Template - 2018 </vt:lpstr>
      <vt:lpstr>Check Out the New User Interface API</vt:lpstr>
      <vt:lpstr>Forward-Looking Statement</vt:lpstr>
      <vt:lpstr>Slides</vt:lpstr>
      <vt:lpstr>Code</vt:lpstr>
      <vt:lpstr>User Interface API</vt:lpstr>
      <vt:lpstr>User Interface API</vt:lpstr>
      <vt:lpstr>User Interface API</vt:lpstr>
      <vt:lpstr>User Interface API</vt:lpstr>
      <vt:lpstr>User Interface API</vt:lpstr>
      <vt:lpstr>User Interface API</vt:lpstr>
      <vt:lpstr>User Interface API</vt:lpstr>
      <vt:lpstr>User Interface API</vt:lpstr>
      <vt:lpstr>User Interface API</vt:lpstr>
      <vt:lpstr>Wrap up</vt:lpstr>
      <vt:lpstr>Trailhead</vt:lpstr>
      <vt:lpstr>PowerPoint Presentation</vt:lpstr>
    </vt:vector>
  </TitlesOfParts>
  <Manager>Aaron Rabideau</Manager>
  <Company>Salesforce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Craig Isakson</cp:lastModifiedBy>
  <cp:revision>4757</cp:revision>
  <cp:lastPrinted>2017-11-20T01:26:19Z</cp:lastPrinted>
  <dcterms:created xsi:type="dcterms:W3CDTF">2014-09-29T18:28:17Z</dcterms:created>
  <dcterms:modified xsi:type="dcterms:W3CDTF">2018-09-13T12:48:14Z</dcterms:modified>
  <cp:category/>
</cp:coreProperties>
</file>